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2" r:id="rId3"/>
    <p:sldId id="257" r:id="rId4"/>
    <p:sldId id="259" r:id="rId5"/>
    <p:sldId id="277" r:id="rId6"/>
    <p:sldId id="275" r:id="rId7"/>
    <p:sldId id="312" r:id="rId8"/>
    <p:sldId id="321" r:id="rId9"/>
    <p:sldId id="345" r:id="rId10"/>
    <p:sldId id="311" r:id="rId11"/>
    <p:sldId id="359" r:id="rId12"/>
    <p:sldId id="361" r:id="rId13"/>
    <p:sldId id="371" r:id="rId14"/>
    <p:sldId id="372" r:id="rId15"/>
    <p:sldId id="373" r:id="rId16"/>
    <p:sldId id="374" r:id="rId17"/>
    <p:sldId id="376" r:id="rId18"/>
    <p:sldId id="278" r:id="rId19"/>
    <p:sldId id="347" r:id="rId20"/>
    <p:sldId id="330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282828"/>
    <a:srgbClr val="FFC0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2" autoAdjust="0"/>
    <p:restoredTop sz="89680" autoAdjust="0"/>
  </p:normalViewPr>
  <p:slideViewPr>
    <p:cSldViewPr>
      <p:cViewPr varScale="1">
        <p:scale>
          <a:sx n="77" d="100"/>
          <a:sy n="77" d="100"/>
        </p:scale>
        <p:origin x="1675" y="72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62" y="4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DFVD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DFVD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8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8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9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“</a:t>
            </a:r>
            <a:r>
              <a:rPr lang="az-Latn-AZ" dirty="0" smtClean="0"/>
              <a:t>CanSat Az</a:t>
            </a:r>
            <a:r>
              <a:rPr lang="en-US" dirty="0" err="1" smtClean="0"/>
              <a:t>erbaijan</a:t>
            </a:r>
            <a:r>
              <a:rPr lang="az-Latn-AZ" dirty="0" smtClean="0"/>
              <a:t> 2018</a:t>
            </a:r>
            <a:r>
              <a:rPr lang="en-US" dirty="0" smtClean="0"/>
              <a:t>”</a:t>
            </a:r>
            <a:r>
              <a:rPr lang="az-Latn-AZ" dirty="0" smtClean="0"/>
              <a:t> US</a:t>
            </a:r>
            <a:r>
              <a:rPr lang="en-US" dirty="0" smtClean="0"/>
              <a:t>H</a:t>
            </a:r>
            <a:r>
              <a:rPr lang="az-Latn-AZ" dirty="0" smtClean="0"/>
              <a:t>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smtClean="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950976" y="193663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dirty="0" smtClean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 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Azerbaijan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2018</a:t>
            </a:r>
            <a:r>
              <a:rPr lang="en-US" kern="0" dirty="0" smtClean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müsabiqəsi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</a:t>
            </a:r>
            <a:r>
              <a:rPr lang="az-Latn-AZ" kern="0" dirty="0" smtClean="0">
                <a:solidFill>
                  <a:srgbClr val="333399"/>
                </a:solidFill>
              </a:rPr>
              <a:t>çuşdan Sonrakı Hesabat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</a:t>
            </a:r>
            <a:r>
              <a:rPr lang="az-Latn-AZ" kern="0" dirty="0" smtClean="0">
                <a:solidFill>
                  <a:srgbClr val="333399"/>
                </a:solidFill>
              </a:rPr>
              <a:t>S</a:t>
            </a:r>
            <a:r>
              <a:rPr lang="az-Latn-AZ" kern="0" dirty="0">
                <a:solidFill>
                  <a:srgbClr val="333399"/>
                </a:solidFill>
              </a:rPr>
              <a:t>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Komanda İD</a:t>
            </a:r>
            <a:endParaRPr lang="en-US" kern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Komandanın </a:t>
            </a:r>
            <a:r>
              <a:rPr lang="az-Latn-AZ" kern="0">
                <a:solidFill>
                  <a:srgbClr val="000000"/>
                </a:solidFill>
              </a:rPr>
              <a:t>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548001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Uçuş </a:t>
            </a:r>
            <a:r>
              <a:rPr lang="az-Latn-AZ" kern="0" dirty="0" smtClean="0">
                <a:solidFill>
                  <a:srgbClr val="333399"/>
                </a:solidFill>
              </a:rPr>
              <a:t>Məlumatlarının Analizi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7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Təqdimatçı</a:t>
            </a:r>
            <a:r>
              <a:rPr lang="en-US" kern="0" dirty="0">
                <a:solidFill>
                  <a:srgbClr val="000000"/>
                </a:solidFill>
              </a:rPr>
              <a:t>(lar)</a:t>
            </a:r>
            <a:r>
              <a:rPr lang="az-Latn-AZ" kern="0" dirty="0">
                <a:solidFill>
                  <a:srgbClr val="000000"/>
                </a:solidFill>
              </a:rPr>
              <a:t>nın Adı və 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Uçuş zamanı </a:t>
            </a:r>
            <a:r>
              <a:rPr lang="az-Latn-AZ" sz="2400" kern="0">
                <a:solidFill>
                  <a:srgbClr val="333399"/>
                </a:solidFill>
              </a:rPr>
              <a:t>çəkilmiş </a:t>
            </a:r>
            <a:r>
              <a:rPr lang="az-Latn-AZ" sz="2400" kern="0" smtClean="0">
                <a:solidFill>
                  <a:srgbClr val="333399"/>
                </a:solidFill>
              </a:rPr>
              <a:t>şəkillər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2304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 zamanı çəkilmiş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şəkillərin təsviri</a:t>
            </a: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Çəkilmiş şəkillərin texniki tələblərə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uyğunluğunun analizi</a:t>
            </a: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5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Hündürlük </a:t>
            </a:r>
            <a:r>
              <a:rPr lang="az-Latn-AZ" sz="2400" kern="0" dirty="0">
                <a:solidFill>
                  <a:srgbClr val="333399"/>
                </a:solidFill>
              </a:rPr>
              <a:t>sensorundan </a:t>
            </a:r>
            <a:r>
              <a:rPr lang="az-Latn-AZ" sz="2400" kern="0">
                <a:solidFill>
                  <a:srgbClr val="333399"/>
                </a:solidFill>
              </a:rPr>
              <a:t>alınan </a:t>
            </a:r>
            <a:r>
              <a:rPr lang="az-Latn-AZ" sz="2400" kern="0" smtClean="0">
                <a:solidFill>
                  <a:srgbClr val="333399"/>
                </a:solidFill>
              </a:rPr>
              <a:t>məlumatların analizi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731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Yerüstü stansiyada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hündürlük haqqında </a:t>
            </a: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qəbul edilmiş telemetrik məlumatların qrafiki təsviri və analizi</a:t>
            </a:r>
          </a:p>
        </p:txBody>
      </p:sp>
    </p:spTree>
    <p:extLst>
      <p:ext uri="{BB962C8B-B14F-4D97-AF65-F5344CB8AC3E}">
        <p14:creationId xmlns:p14="http://schemas.microsoft.com/office/powerpoint/2010/main" val="21803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Təzyiq sensorundan </a:t>
            </a:r>
            <a:r>
              <a:rPr lang="az-Latn-AZ" sz="2400" kern="0">
                <a:solidFill>
                  <a:srgbClr val="333399"/>
                </a:solidFill>
              </a:rPr>
              <a:t>alınan </a:t>
            </a:r>
            <a:r>
              <a:rPr lang="az-Latn-AZ" sz="2400" kern="0" smtClean="0">
                <a:solidFill>
                  <a:srgbClr val="333399"/>
                </a:solidFill>
              </a:rPr>
              <a:t>məlumatların analizi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8778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Təzyiq sensorundan </a:t>
            </a: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alınaraq yerüstü stansiyada qəbul edilmiş məlumatların qrafiki təsviri və analizi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0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 smtClean="0">
                <a:solidFill>
                  <a:srgbClr val="333399"/>
                </a:solidFill>
              </a:rPr>
              <a:t>Temperatur sensorundan </a:t>
            </a:r>
            <a:r>
              <a:rPr lang="az-Latn-AZ" sz="2400" kern="0">
                <a:solidFill>
                  <a:srgbClr val="333399"/>
                </a:solidFill>
              </a:rPr>
              <a:t>alınan </a:t>
            </a:r>
            <a:r>
              <a:rPr lang="az-Latn-AZ" sz="2400" kern="0" smtClean="0">
                <a:solidFill>
                  <a:srgbClr val="333399"/>
                </a:solidFill>
              </a:rPr>
              <a:t>məlumatların analizi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8305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Yerüstü stansiyada temperatur haqqında qəbul edilmiş telemetrik məlumatların qrafiki təsviri və analizi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0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smtClean="0">
                <a:solidFill>
                  <a:srgbClr val="333399"/>
                </a:solidFill>
              </a:rPr>
              <a:t>Gərginlik </a:t>
            </a:r>
            <a:r>
              <a:rPr lang="az-Latn-AZ" sz="2400" kern="0" dirty="0" smtClean="0">
                <a:solidFill>
                  <a:srgbClr val="333399"/>
                </a:solidFill>
              </a:rPr>
              <a:t>sensorundan </a:t>
            </a:r>
            <a:r>
              <a:rPr lang="az-Latn-AZ" sz="2400" kern="0">
                <a:solidFill>
                  <a:srgbClr val="333399"/>
                </a:solidFill>
              </a:rPr>
              <a:t>alınan </a:t>
            </a:r>
            <a:r>
              <a:rPr lang="az-Latn-AZ" sz="2400" kern="0" smtClean="0">
                <a:solidFill>
                  <a:srgbClr val="333399"/>
                </a:solidFill>
              </a:rPr>
              <a:t>məlumatların analizi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Yerüstü stansiyada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gərginlik haqqında </a:t>
            </a: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qəbul edilmiş telemetrik məlumatların qrafiki təsviri və analizi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9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200" kern="0" smtClean="0">
                <a:solidFill>
                  <a:srgbClr val="333399"/>
                </a:solidFill>
              </a:rPr>
              <a:t>GPS məlumatlarının  </a:t>
            </a:r>
            <a:r>
              <a:rPr lang="az-Latn-AZ" sz="2200" kern="0" dirty="0">
                <a:solidFill>
                  <a:srgbClr val="333399"/>
                </a:solidFill>
              </a:rPr>
              <a:t>analizi</a:t>
            </a:r>
            <a:endParaRPr lang="az-Latn-AZ" sz="22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9150" y="1234440"/>
            <a:ext cx="8677656" cy="7208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Yerüstü stansiyada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GPS verilənləri haqqında </a:t>
            </a: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qəbul edilmiş telemetrik məlumatların qrafiki təsviri və analizi</a:t>
            </a:r>
          </a:p>
        </p:txBody>
      </p:sp>
    </p:spTree>
    <p:extLst>
      <p:ext uri="{BB962C8B-B14F-4D97-AF65-F5344CB8AC3E}">
        <p14:creationId xmlns:p14="http://schemas.microsoft.com/office/powerpoint/2010/main" val="12200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Əlavə tapşırığın </a:t>
            </a:r>
            <a:r>
              <a:rPr lang="az-Latn-AZ" sz="2400" kern="0" dirty="0" smtClean="0">
                <a:solidFill>
                  <a:srgbClr val="333399"/>
                </a:solidFill>
              </a:rPr>
              <a:t>reallaşdırılması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1170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Komanda tərəfindən əlavə tapşırığın reallaşdırılması barədə məlumat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Çıxarılan Nəticələr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371601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>
                <a:solidFill>
                  <a:srgbClr val="000000"/>
                </a:solidFill>
              </a:rPr>
              <a:t>Təqdimatçının Adı və Soyadı</a:t>
            </a: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Təqdimatçı: Ad və Soyad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>
                <a:solidFill>
                  <a:prstClr val="black"/>
                </a:solidFill>
              </a:rPr>
              <a:t>“CanSat Azerbaijan 2018” USH: Komanda İD və Adı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4440"/>
            <a:ext cx="8681525" cy="27451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Çətinliklərin və uğursuzluqların təsviri, baş vermə səbəbləri, aradan </a:t>
            </a: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qaldırılma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tədbirləri və s.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haqqında məlumat</a:t>
            </a: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Çətinliklərin </a:t>
            </a:r>
            <a:r>
              <a:rPr lang="az-Latn-AZ" sz="2400" kern="0">
                <a:solidFill>
                  <a:srgbClr val="333399"/>
                </a:solidFill>
              </a:rPr>
              <a:t>və </a:t>
            </a:r>
            <a:r>
              <a:rPr lang="az-Latn-AZ" sz="2400" kern="0" smtClean="0">
                <a:solidFill>
                  <a:srgbClr val="333399"/>
                </a:solidFill>
              </a:rPr>
              <a:t>uğursuzluqlar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1" y="1234440"/>
            <a:ext cx="86762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bilər</a:t>
            </a:r>
          </a:p>
          <a:p>
            <a:pPr marL="685800" indent="-22860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Hesabat sənədinin təqdimatında diqqət edilməli məqamlar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Təqdimat və suallar üçün hər bir komandaya sadəcə </a:t>
            </a:r>
            <a:r>
              <a:rPr lang="az-Latn-A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 dəqiqə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 ayrılır</a:t>
            </a:r>
          </a:p>
          <a:p>
            <a:pPr algn="just"/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Bu slayd yalnız məlumat xarakterlidir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 sənədində bu slayd silinməlidir.</a:t>
            </a:r>
            <a:endParaRPr lang="az-Latn-A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en-US" sz="2400" b="1" kern="0" smtClea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D</a:t>
            </a:r>
            <a:r>
              <a:rPr lang="az-Latn-AZ" sz="2400" b="1" kern="0" smtClea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iqqət </a:t>
            </a: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edilməsi tələb edilən məqamlar</a:t>
            </a:r>
            <a:endParaRPr lang="az-Latn-AZ" sz="2400" b="1" kern="0" smtClean="0">
              <a:solidFill>
                <a:srgbClr val="333399"/>
              </a:solidFill>
            </a:endParaRPr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67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Yarış müddəti 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ərzində komanda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tərəfindən qazanılan biliklər və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bacarıqlar barədə məlumat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az-Latn-AZ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938528" y="118872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 smtClean="0">
                <a:solidFill>
                  <a:srgbClr val="333399"/>
                </a:solidFill>
              </a:rPr>
              <a:t>Yarış </a:t>
            </a:r>
            <a:r>
              <a:rPr lang="az-Latn-AZ" sz="2400" b="1" kern="0" dirty="0">
                <a:solidFill>
                  <a:srgbClr val="333399"/>
                </a:solidFill>
              </a:rPr>
              <a:t>müddəti qazanılan bilik və bacarıqlar</a:t>
            </a:r>
            <a:endParaRPr lang="az-Latn-AZ" sz="2800" b="1" kern="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1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Təqdimatın mündəricatı</a:t>
            </a:r>
            <a:endParaRPr lang="az-Latn-AZ" sz="2400" b="1" kern="0" smtClea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50" y="1234440"/>
            <a:ext cx="8676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Sənədin mündəricatı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7713" lvl="1" indent="-290513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Bölmələrin başlıqları onlara uyğun olan səhifə nömrələrinə </a:t>
            </a: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</a:rPr>
              <a:t>əsasən yazılmalıdır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 indent="-290513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Bölmələr üzrə </a:t>
            </a: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</a:rPr>
              <a:t>təqdimatçılar göstərilməlidir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ündəricat komanda tərəfindən hazırlanan təqdimata uyğun olmalıdır. Əsas başlıqlar bu sənəddə olduğu kimidir və onlar dəyişdirilməməlidir. 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 smtClea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</a:t>
            </a: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 smtClean="0">
              <a:solidFill>
                <a:srgbClr val="333399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0385" y="2179124"/>
            <a:ext cx="7854016" cy="3873500"/>
            <a:chOff x="1052171" y="2154418"/>
            <a:chExt cx="7854016" cy="3873500"/>
          </a:xfrm>
        </p:grpSpPr>
        <p:sp>
          <p:nvSpPr>
            <p:cNvPr id="7" name="Rectangle 6"/>
            <p:cNvSpPr/>
            <p:nvPr/>
          </p:nvSpPr>
          <p:spPr>
            <a:xfrm>
              <a:off x="3824605" y="2154418"/>
              <a:ext cx="2052578" cy="1106427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haqqında məlumat</a:t>
              </a: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400" b="0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</a:t>
              </a:r>
              <a:r>
                <a:rPr kumimoji="0" lang="en-US" sz="1400" b="0" i="0" u="none" strike="noStrike" kern="0" cap="none" spc="0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urs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25770" y="3905753"/>
              <a:ext cx="1650247" cy="21221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Mexanika</a:t>
              </a: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yarım</a:t>
              </a: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z-Latn-A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üzvləri </a:t>
              </a: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haqqında məlumat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906457" y="2154418"/>
              <a:ext cx="1999730" cy="110642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Ad/Soyad/Vəzifə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2171" y="3905753"/>
              <a:ext cx="1650247" cy="21221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Elektronika yarım qrupu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z-Latn-A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4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üzvləri </a:t>
              </a: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haqqında məlumat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1200" y="3905753"/>
              <a:ext cx="1650247" cy="21221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Proqramlaşdırma yarım qrupu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z-Latn-A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üzvləri </a:t>
              </a: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haqqında məlumat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834270" y="3260845"/>
              <a:ext cx="3406" cy="594945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Straight Arrow Connector 12"/>
            <p:cNvCxnSpPr/>
            <p:nvPr/>
          </p:nvCxnSpPr>
          <p:spPr>
            <a:xfrm flipH="1">
              <a:off x="5837273" y="2665593"/>
              <a:ext cx="1078397" cy="6304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Straight Connector 13"/>
            <p:cNvCxnSpPr>
              <a:stCxn id="10" idx="3"/>
              <a:endCxn id="8" idx="1"/>
            </p:cNvCxnSpPr>
            <p:nvPr/>
          </p:nvCxnSpPr>
          <p:spPr>
            <a:xfrm>
              <a:off x="2702418" y="4966836"/>
              <a:ext cx="1323352" cy="0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stCxn id="8" idx="3"/>
              <a:endCxn id="11" idx="1"/>
            </p:cNvCxnSpPr>
            <p:nvPr/>
          </p:nvCxnSpPr>
          <p:spPr>
            <a:xfrm>
              <a:off x="5676017" y="4966836"/>
              <a:ext cx="1405183" cy="0"/>
            </a:xfrm>
            <a:prstGeom prst="line">
              <a:avLst/>
            </a:prstGeom>
            <a:noFill/>
            <a:ln w="73025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17" name="Rounded Rectangle 16"/>
            <p:cNvSpPr/>
            <p:nvPr/>
          </p:nvSpPr>
          <p:spPr>
            <a:xfrm>
              <a:off x="1220765" y="2258784"/>
              <a:ext cx="1313057" cy="884994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Mentor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7745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Komandanın strukturu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aşağıda nümunə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olaraq göstərilən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diaqrama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uyğun hazırlanmalıdır: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Sistemin Ü</a:t>
            </a:r>
            <a:r>
              <a:rPr lang="en-US" kern="0" smtClean="0">
                <a:solidFill>
                  <a:srgbClr val="333399"/>
                </a:solidFill>
              </a:rPr>
              <a:t>mumi </a:t>
            </a:r>
            <a:r>
              <a:rPr lang="az-Latn-AZ" kern="0" dirty="0">
                <a:solidFill>
                  <a:srgbClr val="333399"/>
                </a:solidFill>
              </a:rPr>
              <a:t>T</a:t>
            </a:r>
            <a:r>
              <a:rPr lang="en-US" kern="0" smtClean="0">
                <a:solidFill>
                  <a:srgbClr val="333399"/>
                </a:solidFill>
              </a:rPr>
              <a:t>əsviri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7" y="3841054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 smtClean="0">
                <a:solidFill>
                  <a:srgbClr val="000000"/>
                </a:solidFill>
              </a:rPr>
              <a:t>Təqdimatçı</a:t>
            </a:r>
            <a:r>
              <a:rPr lang="en-US" kern="0" dirty="0" smtClean="0">
                <a:solidFill>
                  <a:srgbClr val="000000"/>
                </a:solidFill>
              </a:rPr>
              <a:t>(lar)</a:t>
            </a:r>
            <a:r>
              <a:rPr lang="az-Latn-AZ" kern="0" dirty="0" smtClean="0">
                <a:solidFill>
                  <a:srgbClr val="000000"/>
                </a:solidFill>
              </a:rPr>
              <a:t>nın </a:t>
            </a:r>
            <a:r>
              <a:rPr lang="az-Latn-AZ" kern="0" dirty="0">
                <a:solidFill>
                  <a:srgbClr val="000000"/>
                </a:solidFill>
              </a:rPr>
              <a:t>Adı və Soyadı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en-US" sz="2400" b="1" kern="0" dirty="0" err="1" smtClean="0">
                <a:solidFill>
                  <a:srgbClr val="333399"/>
                </a:solidFill>
              </a:rPr>
              <a:t>CanSat</a:t>
            </a:r>
            <a:r>
              <a:rPr lang="az-Latn-AZ" sz="2400" b="1" kern="0" dirty="0" smtClean="0">
                <a:solidFill>
                  <a:srgbClr val="333399"/>
                </a:solidFill>
              </a:rPr>
              <a:t>-ın</a:t>
            </a:r>
            <a:r>
              <a:rPr lang="en-US" sz="2400" b="1" kern="0" dirty="0" smtClean="0">
                <a:solidFill>
                  <a:srgbClr val="333399"/>
                </a:solidFill>
              </a:rPr>
              <a:t> </a:t>
            </a:r>
            <a:r>
              <a:rPr lang="en-US" sz="2400" b="1" kern="0" dirty="0" err="1" smtClean="0">
                <a:solidFill>
                  <a:srgbClr val="333399"/>
                </a:solidFill>
              </a:rPr>
              <a:t>dizayn</a:t>
            </a:r>
            <a:r>
              <a:rPr lang="az-Latn-AZ" sz="2400" b="1" kern="0" dirty="0" smtClean="0">
                <a:solidFill>
                  <a:srgbClr val="333399"/>
                </a:solidFill>
              </a:rPr>
              <a:t>ın</a:t>
            </a:r>
            <a:r>
              <a:rPr lang="en-US" sz="2400" b="1" kern="0" dirty="0" smtClean="0">
                <a:solidFill>
                  <a:srgbClr val="333399"/>
                </a:solidFill>
              </a:rPr>
              <a:t>a </a:t>
            </a:r>
            <a:r>
              <a:rPr lang="az-Latn-AZ" sz="2400" b="1" kern="0" dirty="0" smtClean="0">
                <a:solidFill>
                  <a:srgbClr val="333399"/>
                </a:solidFill>
              </a:rPr>
              <a:t>ü</a:t>
            </a:r>
            <a:r>
              <a:rPr lang="en-US" sz="2400" b="1" kern="0" dirty="0" err="1" smtClean="0">
                <a:solidFill>
                  <a:srgbClr val="333399"/>
                </a:solidFill>
              </a:rPr>
              <a:t>mumi</a:t>
            </a:r>
            <a:r>
              <a:rPr lang="en-US" sz="2400" b="1" kern="0" dirty="0" smtClean="0">
                <a:solidFill>
                  <a:srgbClr val="333399"/>
                </a:solidFill>
              </a:rPr>
              <a:t> </a:t>
            </a:r>
            <a:r>
              <a:rPr lang="en-US" sz="2400" b="1" kern="0" dirty="0" err="1" smtClean="0">
                <a:solidFill>
                  <a:srgbClr val="333399"/>
                </a:solidFill>
              </a:rPr>
              <a:t>bax</a:t>
            </a:r>
            <a:r>
              <a:rPr lang="az-Latn-AZ" sz="2400" b="1" kern="0" dirty="0" smtClean="0">
                <a:solidFill>
                  <a:srgbClr val="333399"/>
                </a:solidFill>
              </a:rPr>
              <a:t>ış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150" y="1328535"/>
            <a:ext cx="8676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CanSat sisteminin son vəziyyətinin təsviri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Sistemin ümumi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təsviri</a:t>
            </a: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Bütün komponentlərin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yerləşməsi</a:t>
            </a: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Həndəsi ölçülər (konteyner və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model)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CanSat-ın altsistemlər üzrə və yekun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dəyəri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Yekun m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odelin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çuşdan öncə şəkilləri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enmə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əməliyyatından sonra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şəkilləri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1">
              <a:buSzPct val="120000"/>
            </a:pP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Əməliyyatların təsviri</a:t>
            </a:r>
          </a:p>
        </p:txBody>
      </p:sp>
      <p:sp>
        <p:nvSpPr>
          <p:cNvPr id="10" name="Shape 174"/>
          <p:cNvSpPr txBox="1">
            <a:spLocks/>
          </p:cNvSpPr>
          <p:nvPr/>
        </p:nvSpPr>
        <p:spPr>
          <a:xfrm>
            <a:off x="1385956" y="4004351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Təqdimatçı</a:t>
            </a:r>
            <a:r>
              <a:rPr lang="en-US" kern="0" dirty="0">
                <a:solidFill>
                  <a:srgbClr val="000000"/>
                </a:solidFill>
              </a:rPr>
              <a:t>(lar)</a:t>
            </a:r>
            <a:r>
              <a:rPr lang="az-Latn-AZ" kern="0" dirty="0">
                <a:solidFill>
                  <a:srgbClr val="000000"/>
                </a:solidFill>
              </a:rPr>
              <a:t>nın Adı və Soyadı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2018” USH: Komanda İD və Adı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Ayrılma və </a:t>
            </a:r>
            <a:r>
              <a:rPr lang="az-Latn-AZ" sz="2400" kern="0">
                <a:solidFill>
                  <a:srgbClr val="333399"/>
                </a:solidFill>
              </a:rPr>
              <a:t>enmə </a:t>
            </a:r>
            <a:r>
              <a:rPr lang="az-Latn-AZ" sz="2400" kern="0" smtClean="0">
                <a:solidFill>
                  <a:srgbClr val="333399"/>
                </a:solidFill>
              </a:rPr>
              <a:t>əməliyyatları</a:t>
            </a:r>
            <a:endParaRPr lang="az-Latn-AZ" sz="2400" kern="0" dirty="0" smtClean="0">
              <a:solidFill>
                <a:srgbClr val="333399"/>
              </a:solidFill>
            </a:endParaRP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qeyd edilən hündürlükdə ayrılmasının (avtomatik və ya yerüstü stansiyadan göndərilən komanda vasitəsi ilə) və enməsinin analizi</a:t>
            </a: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 müddətinin göstərilməsi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enmə sürətinin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analizi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Modelə 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enmə zamanı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dəyən zərərin analizi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endParaRPr lang="az-Latn-AZ" sz="20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6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Təqdimatçı: Ad və Soyad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>
                <a:solidFill>
                  <a:prstClr val="black"/>
                </a:solidFill>
              </a:rPr>
              <a:t>“CanSat Azerbaijan 2018” USH: Komanda İD və Adı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4440"/>
            <a:ext cx="8681525" cy="4169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Uçuşdan </a:t>
            </a:r>
            <a:r>
              <a:rPr lang="az-Latn-AZ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əvvəl, uçuz zamanı və uçuşdan sonra komanda 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tərəfindən planlaşdırılmış əməliyyatların yerinə </a:t>
            </a:r>
            <a:r>
              <a:rPr lang="az-Latn-AZ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yetirilmə </a:t>
            </a:r>
            <a:r>
              <a:rPr lang="az-Latn-AZ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ardıcılığı</a:t>
            </a: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Reallaşdırılmış əməliyyatların ardıcıllığı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1" indent="-34290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Planlaşdırılmış və reallaşdırılmış əməliyyatların müqayisəsi</a:t>
            </a: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Planlaşdırılmış </a:t>
            </a:r>
            <a:r>
              <a:rPr lang="az-Latn-AZ" sz="2400" kern="0" dirty="0" smtClean="0">
                <a:solidFill>
                  <a:srgbClr val="333399"/>
                </a:solidFill>
              </a:rPr>
              <a:t>və reallaşdırılmış əməliyyatların müqayisəsi</a:t>
            </a:r>
          </a:p>
        </p:txBody>
      </p:sp>
    </p:spTree>
    <p:extLst>
      <p:ext uri="{BB962C8B-B14F-4D97-AF65-F5344CB8AC3E}">
        <p14:creationId xmlns:p14="http://schemas.microsoft.com/office/powerpoint/2010/main" val="22802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848</Words>
  <Application>Microsoft Office PowerPoint</Application>
  <PresentationFormat>On-screen Show (4:3)</PresentationFormat>
  <Paragraphs>159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Wingdings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Shamo Humbatli</dc:creator>
  <cp:lastModifiedBy>Tarlan Mammadzada</cp:lastModifiedBy>
  <cp:revision>263</cp:revision>
  <dcterms:created xsi:type="dcterms:W3CDTF">2018-05-08T06:43:56Z</dcterms:created>
  <dcterms:modified xsi:type="dcterms:W3CDTF">2018-07-13T15:48:57Z</dcterms:modified>
</cp:coreProperties>
</file>