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2" r:id="rId3"/>
    <p:sldId id="257" r:id="rId4"/>
    <p:sldId id="378" r:id="rId5"/>
    <p:sldId id="277" r:id="rId6"/>
    <p:sldId id="275" r:id="rId7"/>
    <p:sldId id="312" r:id="rId8"/>
    <p:sldId id="321" r:id="rId9"/>
    <p:sldId id="345" r:id="rId10"/>
    <p:sldId id="311" r:id="rId11"/>
    <p:sldId id="359" r:id="rId12"/>
    <p:sldId id="361" r:id="rId13"/>
    <p:sldId id="371" r:id="rId14"/>
    <p:sldId id="374" r:id="rId15"/>
    <p:sldId id="376" r:id="rId16"/>
    <p:sldId id="278" r:id="rId17"/>
    <p:sldId id="347" r:id="rId18"/>
    <p:sldId id="330" r:id="rId19"/>
    <p:sldId id="377" r:id="rId2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282828"/>
    <a:srgbClr val="FFC0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9680" autoAdjust="0"/>
  </p:normalViewPr>
  <p:slideViewPr>
    <p:cSldViewPr>
      <p:cViewPr>
        <p:scale>
          <a:sx n="100" d="100"/>
          <a:sy n="100" d="100"/>
        </p:scale>
        <p:origin x="1146" y="-120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8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USH: Komanda İD və Adı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“</a:t>
            </a:r>
            <a:r>
              <a:rPr lang="az-Latn-AZ" smtClean="0"/>
              <a:t>CanSat </a:t>
            </a:r>
            <a:r>
              <a:rPr lang="az-Latn-AZ" dirty="0" smtClean="0"/>
              <a:t>Az</a:t>
            </a:r>
            <a:r>
              <a:rPr lang="en-US" dirty="0" err="1" smtClean="0"/>
              <a:t>erbaijan</a:t>
            </a:r>
            <a:r>
              <a:rPr lang="az-Latn-AZ" dirty="0" smtClean="0"/>
              <a:t> 2019</a:t>
            </a:r>
            <a:r>
              <a:rPr lang="en-US" dirty="0" smtClean="0"/>
              <a:t>”</a:t>
            </a:r>
            <a:r>
              <a:rPr lang="az-Latn-AZ" dirty="0" smtClean="0"/>
              <a:t> US</a:t>
            </a:r>
            <a:r>
              <a:rPr lang="en-US" dirty="0" smtClean="0"/>
              <a:t>H</a:t>
            </a:r>
            <a:r>
              <a:rPr lang="az-Latn-AZ" dirty="0" smtClean="0"/>
              <a:t>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smtClean="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950976" y="193663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smtClean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müsabiqəsi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smtClean="0">
                <a:solidFill>
                  <a:srgbClr val="333399"/>
                </a:solidFill>
              </a:rPr>
              <a:t>çuşdan </a:t>
            </a:r>
            <a:r>
              <a:rPr lang="az-Latn-AZ" kern="0" smtClean="0">
                <a:solidFill>
                  <a:srgbClr val="333399"/>
                </a:solidFill>
              </a:rPr>
              <a:t>Sonrakı </a:t>
            </a:r>
            <a:r>
              <a:rPr lang="az-Latn-AZ" kern="0" dirty="0" smtClean="0">
                <a:solidFill>
                  <a:srgbClr val="333399"/>
                </a:solidFill>
              </a:rPr>
              <a:t>Hesabat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dirty="0" smtClean="0">
                <a:solidFill>
                  <a:srgbClr val="333399"/>
                </a:solidFill>
              </a:rPr>
              <a:t>S</a:t>
            </a:r>
            <a:r>
              <a:rPr lang="az-Latn-AZ" kern="0" dirty="0">
                <a:solidFill>
                  <a:srgbClr val="333399"/>
                </a:solidFill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Komandanın </a:t>
            </a:r>
            <a:r>
              <a:rPr lang="az-Latn-AZ" kern="0" dirty="0">
                <a:solidFill>
                  <a:srgbClr val="000000"/>
                </a:solidFill>
              </a:rPr>
              <a:t>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548001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Uçuş </a:t>
            </a:r>
            <a:r>
              <a:rPr lang="az-Latn-AZ" kern="0" smtClean="0">
                <a:solidFill>
                  <a:srgbClr val="333399"/>
                </a:solidFill>
              </a:rPr>
              <a:t>Məlumatlarının </a:t>
            </a:r>
            <a:r>
              <a:rPr lang="az-Latn-AZ" kern="0" smtClean="0">
                <a:solidFill>
                  <a:srgbClr val="333399"/>
                </a:solidFill>
              </a:rPr>
              <a:t>Analizi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</a:p>
          <a:p>
            <a:pPr>
              <a:buClr>
                <a:srgbClr val="333399"/>
              </a:buClr>
              <a:buSzPct val="25000"/>
              <a:defRPr/>
            </a:pP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</a:t>
            </a:r>
            <a:r>
              <a:rPr lang="az-Latn-AZ" kern="0" dirty="0">
                <a:solidFill>
                  <a:srgbClr val="000000"/>
                </a:solidFill>
              </a:rPr>
              <a:t>Adı 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Uçuş zamanı </a:t>
            </a:r>
            <a:r>
              <a:rPr lang="az-Latn-AZ" sz="2400" kern="0">
                <a:solidFill>
                  <a:srgbClr val="333399"/>
                </a:solidFill>
              </a:rPr>
              <a:t>çəkilmiş </a:t>
            </a:r>
            <a:r>
              <a:rPr lang="az-Latn-AZ" sz="2400" kern="0" smtClean="0">
                <a:solidFill>
                  <a:srgbClr val="333399"/>
                </a:solidFill>
              </a:rPr>
              <a:t>şəkillər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2304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zamanı çəkilmiş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şəkillərin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göstərilməsi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Çəkilmiş şəkillərin texniki tələblərə uyğunluğunun analizi</a:t>
            </a:r>
          </a:p>
        </p:txBody>
      </p:sp>
    </p:spTree>
    <p:extLst>
      <p:ext uri="{BB962C8B-B14F-4D97-AF65-F5344CB8AC3E}">
        <p14:creationId xmlns:p14="http://schemas.microsoft.com/office/powerpoint/2010/main" val="998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Hündürlü</a:t>
            </a:r>
            <a:r>
              <a:rPr lang="en-US" sz="2400" kern="0" dirty="0" smtClean="0">
                <a:solidFill>
                  <a:srgbClr val="333399"/>
                </a:solidFill>
              </a:rPr>
              <a:t>y</a:t>
            </a:r>
            <a:r>
              <a:rPr lang="az-Latn-AZ" sz="2400" kern="0" dirty="0" smtClean="0">
                <a:solidFill>
                  <a:srgbClr val="333399"/>
                </a:solidFill>
              </a:rPr>
              <a:t>ün analizi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731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Hündürlüyün qrafiki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21803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Enmə sürətinin analizi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877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Enmə sürətinin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32490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200" kern="0" smtClean="0">
                <a:solidFill>
                  <a:srgbClr val="333399"/>
                </a:solidFill>
              </a:rPr>
              <a:t>GPS məlumatlarının  </a:t>
            </a:r>
            <a:r>
              <a:rPr lang="az-Latn-AZ" sz="2200" kern="0" dirty="0">
                <a:solidFill>
                  <a:srgbClr val="333399"/>
                </a:solidFill>
              </a:rPr>
              <a:t>analizi</a:t>
            </a:r>
            <a:endParaRPr lang="az-Latn-AZ" sz="22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9150" y="1234440"/>
            <a:ext cx="8677656" cy="720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GPS verilənləri haqqında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qəbul edilmiş telemetrik məlumatların 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1220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Əlavə tapşırığın </a:t>
            </a:r>
            <a:r>
              <a:rPr lang="az-Latn-AZ" sz="2400" kern="0" dirty="0" smtClean="0">
                <a:solidFill>
                  <a:srgbClr val="333399"/>
                </a:solidFill>
              </a:rPr>
              <a:t>reallaşdırılması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1170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Komanda tərəfindən əlavə tapşırığın reallaşdırılması barədə məlumat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Çıxarılan </a:t>
            </a:r>
            <a:r>
              <a:rPr lang="az-Latn-AZ" kern="0" smtClean="0">
                <a:solidFill>
                  <a:srgbClr val="333399"/>
                </a:solidFill>
              </a:rPr>
              <a:t>Nəticələr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371601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</a:t>
            </a:r>
            <a:r>
              <a:rPr lang="az-Latn-AZ" kern="0">
                <a:solidFill>
                  <a:srgbClr val="000000"/>
                </a:solidFill>
              </a:rPr>
              <a:t>Adı və 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>
                <a:solidFill>
                  <a:prstClr val="black"/>
                </a:solidFill>
              </a:rPr>
              <a:t>“CanSat Azerbaijan 2019” USH: Komanda İD və Adı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2745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Çətinliklərin və uğursuzluqların təsviri, baş vermə səbəbləri, aradan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qaldırılma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tədbirləri və s.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haqqında məlumat</a:t>
            </a: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smtClean="0">
                <a:solidFill>
                  <a:srgbClr val="333399"/>
                </a:solidFill>
              </a:rPr>
              <a:t>Çətinliklər </a:t>
            </a:r>
            <a:r>
              <a:rPr lang="az-Latn-AZ" sz="2400" kern="0">
                <a:solidFill>
                  <a:srgbClr val="333399"/>
                </a:solidFill>
              </a:rPr>
              <a:t>və </a:t>
            </a:r>
            <a:r>
              <a:rPr lang="az-Latn-AZ" sz="2400" kern="0" smtClean="0">
                <a:solidFill>
                  <a:srgbClr val="333399"/>
                </a:solidFill>
              </a:rPr>
              <a:t>uğursuzluqlar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Yarış müddəti 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ərzində komanda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tərəfindən qazanılan biliklər və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bacarıqlar barədə məlumat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az-Latn-A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smtClean="0">
                <a:solidFill>
                  <a:srgbClr val="333399"/>
                </a:solidFill>
              </a:rPr>
              <a:t>Qazanılan </a:t>
            </a:r>
            <a:r>
              <a:rPr lang="az-Latn-AZ" sz="2400" b="1" kern="0" dirty="0">
                <a:solidFill>
                  <a:srgbClr val="333399"/>
                </a:solidFill>
              </a:rPr>
              <a:t>bilik və bacarıqlar</a:t>
            </a:r>
            <a:endParaRPr lang="az-Latn-AZ" sz="2800" b="1" kern="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az-Latn-AZ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smtClean="0">
                <a:solidFill>
                  <a:srgbClr val="0000FF"/>
                </a:solidFill>
              </a:rPr>
              <a:t>USH sənədinin sonu</a:t>
            </a:r>
            <a:endParaRPr lang="az-Latn-AZ" sz="2800" b="1" dirty="0">
              <a:solidFill>
                <a:srgbClr val="0000FF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USH: Komanda İD və Adı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1" y="1234440"/>
            <a:ext cx="8676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</a:t>
            </a:r>
            <a:r>
              <a:rPr lang="az-Latn-A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 dəqiqə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 ayrılır</a:t>
            </a:r>
          </a:p>
          <a:p>
            <a:pPr algn="just"/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 sənədində bu slayd silinməlidir.</a:t>
            </a:r>
            <a:endParaRPr lang="az-Latn-A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 smtClea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D</a:t>
            </a:r>
            <a:r>
              <a:rPr lang="az-Latn-AZ" sz="2400" b="1" kern="0" smtClea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iqqət </a:t>
            </a: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edilməsi tələb edilən məqamlar</a:t>
            </a:r>
            <a:endParaRPr lang="az-Latn-AZ" sz="2400" b="1" kern="0" smtClean="0">
              <a:solidFill>
                <a:srgbClr val="333399"/>
              </a:solidFill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50" y="1234440"/>
            <a:ext cx="8676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əsasən yazılmalıdır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Bölmələr üzrə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təqdimatçılar göstərilməlidir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 olaraq göstərilən diaqrama bənzər 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Sistemin Ü</a:t>
            </a:r>
            <a:r>
              <a:rPr lang="en-US" kern="0" smtClean="0">
                <a:solidFill>
                  <a:srgbClr val="333399"/>
                </a:solidFill>
              </a:rPr>
              <a:t>mumi </a:t>
            </a:r>
            <a:r>
              <a:rPr lang="az-Latn-AZ" kern="0">
                <a:solidFill>
                  <a:srgbClr val="333399"/>
                </a:solidFill>
              </a:rPr>
              <a:t>T</a:t>
            </a:r>
            <a:r>
              <a:rPr lang="en-US" kern="0" smtClean="0">
                <a:solidFill>
                  <a:srgbClr val="333399"/>
                </a:solidFill>
              </a:rPr>
              <a:t>əsviri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Adı </a:t>
            </a:r>
            <a:r>
              <a:rPr lang="az-Latn-AZ" kern="0" dirty="0">
                <a:solidFill>
                  <a:srgbClr val="000000"/>
                </a:solidFill>
              </a:rPr>
              <a:t>və Soyadı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smtClean="0">
                <a:solidFill>
                  <a:srgbClr val="333399"/>
                </a:solidFill>
              </a:rPr>
              <a:t>Modelin </a:t>
            </a:r>
            <a:r>
              <a:rPr lang="en-US" sz="2400" b="1" kern="0" smtClean="0">
                <a:solidFill>
                  <a:srgbClr val="333399"/>
                </a:solidFill>
              </a:rPr>
              <a:t>dizayn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ın</a:t>
            </a:r>
            <a:r>
              <a:rPr lang="en-US" sz="2400" b="1" kern="0" dirty="0" smtClean="0">
                <a:solidFill>
                  <a:srgbClr val="333399"/>
                </a:solidFill>
              </a:rPr>
              <a:t>a </a:t>
            </a:r>
            <a:r>
              <a:rPr lang="az-Latn-AZ" sz="2400" b="1" kern="0" dirty="0" smtClean="0">
                <a:solidFill>
                  <a:srgbClr val="333399"/>
                </a:solidFill>
              </a:rPr>
              <a:t>ü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mumi</a:t>
            </a:r>
            <a:r>
              <a:rPr lang="en-US" sz="2400" b="1" kern="0" dirty="0" smtClean="0">
                <a:solidFill>
                  <a:srgbClr val="333399"/>
                </a:solidFill>
              </a:rPr>
              <a:t> 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bax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150" y="1328535"/>
            <a:ext cx="867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</a:rPr>
              <a:t>"CanSat"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sisteminin son vəziyyətinin təsviri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Sistemin ümumi təsviri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Bütün komponentlərin yerləşməsi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Həndəsi ölçülər (konteyner 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model)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"CanSat"-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ın altsistemlər üzrə və yekun dəyəri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Yekun 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odelin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çuşdan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öncəki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şəkilləri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enmə </a:t>
            </a:r>
            <a:r>
              <a:rPr lang="az-Latn-AZ" sz="2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əməliyyatından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sonrakı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şəkilləri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>
              <a:buSzPct val="120000"/>
            </a:pP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smtClean="0">
                <a:solidFill>
                  <a:srgbClr val="333399"/>
                </a:solidFill>
              </a:rPr>
              <a:t>Əməliyyatların </a:t>
            </a:r>
            <a:r>
              <a:rPr lang="az-Latn-AZ" kern="0" smtClean="0">
                <a:solidFill>
                  <a:srgbClr val="333399"/>
                </a:solidFill>
              </a:rPr>
              <a:t>Təsviri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az-Latn-AZ" kern="0" dirty="0" smtClean="0">
              <a:solidFill>
                <a:srgbClr val="333399"/>
              </a:solidFill>
            </a:endParaRPr>
          </a:p>
        </p:txBody>
      </p:sp>
      <p:sp>
        <p:nvSpPr>
          <p:cNvPr id="10" name="Shape 174"/>
          <p:cNvSpPr txBox="1">
            <a:spLocks/>
          </p:cNvSpPr>
          <p:nvPr/>
        </p:nvSpPr>
        <p:spPr>
          <a:xfrm>
            <a:off x="1385956" y="4004351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Adı </a:t>
            </a:r>
            <a:r>
              <a:rPr lang="az-Latn-AZ" kern="0" dirty="0">
                <a:solidFill>
                  <a:srgbClr val="000000"/>
                </a:solidFill>
              </a:rPr>
              <a:t>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Ayrılma və </a:t>
            </a:r>
            <a:r>
              <a:rPr lang="az-Latn-AZ" sz="2400" kern="0">
                <a:solidFill>
                  <a:srgbClr val="333399"/>
                </a:solidFill>
              </a:rPr>
              <a:t>enmə </a:t>
            </a:r>
            <a:r>
              <a:rPr lang="az-Latn-AZ" sz="2400" kern="0" smtClean="0">
                <a:solidFill>
                  <a:srgbClr val="333399"/>
                </a:solidFill>
              </a:rPr>
              <a:t>əməliyyatları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qeyd edilən hündürlükdə ayrılmasının (avtomatik və ya yerüstü stansiyadan göndərilən komanda vasitəsi ilə) və enməsinin analizi</a:t>
            </a: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müddətinin göstərilməsi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enmə sürətinin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analizi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Modelə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enmə zamanı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dəyən zərərin analizi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6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>
                <a:solidFill>
                  <a:prstClr val="black"/>
                </a:solidFill>
              </a:rPr>
              <a:t>“CanSat Azerbaijan 2019” USH: Komanda İD və Adı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4169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Uçuşdan </a:t>
            </a: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əvvəl, uçuz zamanı və uçuşdan sonra komanda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tərəfindən planlaşdırılmış əməliyyatların yerinə </a:t>
            </a:r>
            <a:r>
              <a:rPr lang="az-Latn-AZ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yetirilmə </a:t>
            </a: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ardıcılığı</a:t>
            </a: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Reallaşdırılmış əməliyyatların ardıcıllığı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Planlaşdırılmış və reallaşdırılmış əməliyyatların müqayisəsi</a:t>
            </a: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Planlaşdırılmış </a:t>
            </a:r>
            <a:r>
              <a:rPr lang="az-Latn-AZ" sz="2400" kern="0" dirty="0" smtClean="0">
                <a:solidFill>
                  <a:srgbClr val="333399"/>
                </a:solidFill>
              </a:rPr>
              <a:t>və reallaşdırılmış əməliyyatların müqayisəsi</a:t>
            </a:r>
          </a:p>
        </p:txBody>
      </p:sp>
    </p:spTree>
    <p:extLst>
      <p:ext uri="{BB962C8B-B14F-4D97-AF65-F5344CB8AC3E}">
        <p14:creationId xmlns:p14="http://schemas.microsoft.com/office/powerpoint/2010/main" val="22802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871</Words>
  <Application>Microsoft Office PowerPoint</Application>
  <PresentationFormat>On-screen Show (4:3)</PresentationFormat>
  <Paragraphs>195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 Light</vt:lpstr>
      <vt:lpstr>Arial</vt:lpstr>
      <vt:lpstr>Wingdings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Shamo Humbatli</dc:creator>
  <cp:lastModifiedBy>Shamo Humbatli</cp:lastModifiedBy>
  <cp:revision>269</cp:revision>
  <dcterms:created xsi:type="dcterms:W3CDTF">2018-05-08T06:43:56Z</dcterms:created>
  <dcterms:modified xsi:type="dcterms:W3CDTF">2018-11-23T12:11:21Z</dcterms:modified>
</cp:coreProperties>
</file>