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379" r:id="rId3"/>
    <p:sldId id="378" r:id="rId4"/>
    <p:sldId id="277" r:id="rId5"/>
    <p:sldId id="275" r:id="rId6"/>
    <p:sldId id="312" r:id="rId7"/>
    <p:sldId id="321" r:id="rId8"/>
    <p:sldId id="345" r:id="rId9"/>
    <p:sldId id="311" r:id="rId10"/>
    <p:sldId id="359" r:id="rId11"/>
    <p:sldId id="361" r:id="rId12"/>
    <p:sldId id="371" r:id="rId13"/>
    <p:sldId id="374" r:id="rId14"/>
    <p:sldId id="376" r:id="rId15"/>
    <p:sldId id="278" r:id="rId16"/>
    <p:sldId id="347" r:id="rId17"/>
    <p:sldId id="330" r:id="rId18"/>
    <p:sldId id="377" r:id="rId19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22"/>
      <p: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5" userDrawn="1">
          <p15:clr>
            <a:srgbClr val="A4A3A4"/>
          </p15:clr>
        </p15:guide>
        <p15:guide id="2" pos="1224" userDrawn="1">
          <p15:clr>
            <a:srgbClr val="A4A3A4"/>
          </p15:clr>
        </p15:guide>
        <p15:guide id="3" pos="4704" userDrawn="1">
          <p15:clr>
            <a:srgbClr val="A4A3A4"/>
          </p15:clr>
        </p15:guide>
        <p15:guide id="4" orient="horz" pos="3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FF00"/>
    <a:srgbClr val="282828"/>
    <a:srgbClr val="FFC0CB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4" autoAdjust="0"/>
    <p:restoredTop sz="89680" autoAdjust="0"/>
  </p:normalViewPr>
  <p:slideViewPr>
    <p:cSldViewPr>
      <p:cViewPr varScale="1">
        <p:scale>
          <a:sx n="67" d="100"/>
          <a:sy n="67" d="100"/>
        </p:scale>
        <p:origin x="1578" y="60"/>
      </p:cViewPr>
      <p:guideLst>
        <p:guide orient="horz" pos="755"/>
        <p:guide pos="1224"/>
        <p:guide pos="4704"/>
        <p:guide orient="horz" pos="39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4" d="100"/>
        <a:sy n="144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062" y="48"/>
      </p:cViewPr>
      <p:guideLst/>
    </p:cSldViewPr>
  </p:notesViewPr>
  <p:gridSpacing cx="36576" cy="3657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DFVD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63B0D-1CD3-412E-9741-B71FAC4190EA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B99DB-118B-4074-8E82-032217B21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502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DFVD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F98F7-C4F1-423C-8761-C047219759C7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860AF-826C-485D-81D8-581F5C8C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352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860AF-826C-485D-81D8-581F5C8CAF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69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860AF-826C-485D-81D8-581F5C8CAF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96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860AF-826C-485D-81D8-581F5C8CAF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043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860AF-826C-485D-81D8-581F5C8CAF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93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860AF-826C-485D-81D8-581F5C8CAF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83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860AF-826C-485D-81D8-581F5C8CAF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22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860AF-826C-485D-81D8-581F5C8CAF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49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860AF-826C-485D-81D8-581F5C8CAF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40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dirty="0" smtClean="0"/>
              <a:t>“CanSat Azerbaijan 2020” USH: Komanda İD və Adı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00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CanSat</a:t>
            </a:r>
            <a:r>
              <a:rPr lang="en-US" dirty="0" smtClean="0"/>
              <a:t> Azerbaijan 2020” USH: </a:t>
            </a:r>
            <a:r>
              <a:rPr lang="en-US" dirty="0" err="1" smtClean="0"/>
              <a:t>Komanda</a:t>
            </a:r>
            <a:r>
              <a:rPr lang="en-US" dirty="0" smtClean="0"/>
              <a:t> İD </a:t>
            </a:r>
            <a:r>
              <a:rPr lang="en-US" dirty="0" err="1" smtClean="0"/>
              <a:t>və</a:t>
            </a:r>
            <a:r>
              <a:rPr lang="en-US" dirty="0" smtClean="0"/>
              <a:t> </a:t>
            </a:r>
            <a:r>
              <a:rPr lang="en-US" dirty="0" err="1" smtClean="0"/>
              <a:t>Adı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A8DC-2C19-4624-B6C2-CB92A968E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68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9150" y="6431509"/>
            <a:ext cx="2184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6431509"/>
            <a:ext cx="4297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“</a:t>
            </a:r>
            <a:r>
              <a:rPr lang="az-Latn-AZ" dirty="0" smtClean="0"/>
              <a:t>CanSat Az</a:t>
            </a:r>
            <a:r>
              <a:rPr lang="en-US" dirty="0" err="1" smtClean="0"/>
              <a:t>erbaijan</a:t>
            </a:r>
            <a:r>
              <a:rPr lang="az-Latn-AZ" dirty="0" smtClean="0"/>
              <a:t> 2020</a:t>
            </a:r>
            <a:r>
              <a:rPr lang="en-US" dirty="0" smtClean="0"/>
              <a:t>”</a:t>
            </a:r>
            <a:r>
              <a:rPr lang="az-Latn-AZ" dirty="0" smtClean="0"/>
              <a:t> US</a:t>
            </a:r>
            <a:r>
              <a:rPr lang="en-US" dirty="0" smtClean="0"/>
              <a:t>H</a:t>
            </a:r>
            <a:r>
              <a:rPr lang="az-Latn-AZ" dirty="0" smtClean="0"/>
              <a:t>: Komanda İD və Adı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431508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C4AC09-9D9D-494F-A4B8-C8674B1CF26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/>
          <a:srcRect l="18550" t="23497" r="20928" b="16198"/>
          <a:stretch/>
        </p:blipFill>
        <p:spPr>
          <a:xfrm>
            <a:off x="7422930" y="30595"/>
            <a:ext cx="1492470" cy="105272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28600" y="1109339"/>
            <a:ext cx="8686800" cy="45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228600" y="6359770"/>
            <a:ext cx="8686800" cy="45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239150" y="115977"/>
            <a:ext cx="1695157" cy="9779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z-Latn-AZ" sz="1600" smtClean="0">
                <a:latin typeface="Arial" panose="020B0604020202020204" pitchFamily="34" charset="0"/>
                <a:cs typeface="Arial" panose="020B0604020202020204" pitchFamily="34" charset="0"/>
              </a:rPr>
              <a:t>Komandanın loqosu</a:t>
            </a:r>
          </a:p>
        </p:txBody>
      </p:sp>
    </p:spTree>
    <p:extLst>
      <p:ext uri="{BB962C8B-B14F-4D97-AF65-F5344CB8AC3E}">
        <p14:creationId xmlns:p14="http://schemas.microsoft.com/office/powerpoint/2010/main" val="11590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ct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333399"/>
        </a:buClr>
        <a:buSzPct val="25000"/>
        <a:buFont typeface="Arial"/>
        <a:buNone/>
        <a:tabLst/>
        <a:defRPr sz="2800" b="1" kern="1200">
          <a:solidFill>
            <a:srgbClr val="FF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dirty="0" smtClean="0"/>
              <a:t>“CanSat Azerbaijan 2020” USH: Komanda İD və Adı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Shape 133"/>
          <p:cNvSpPr txBox="1">
            <a:spLocks/>
          </p:cNvSpPr>
          <p:nvPr/>
        </p:nvSpPr>
        <p:spPr>
          <a:xfrm>
            <a:off x="950976" y="1936637"/>
            <a:ext cx="7772400" cy="1831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en-US" kern="0" noProof="0" dirty="0" smtClean="0">
                <a:solidFill>
                  <a:srgbClr val="333399"/>
                </a:solidFill>
              </a:rPr>
              <a:t>“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CanSat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az-Latn-AZ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Azerbaijan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2020</a:t>
            </a:r>
            <a:r>
              <a:rPr lang="en-US" kern="0" dirty="0" smtClean="0">
                <a:solidFill>
                  <a:srgbClr val="333399"/>
                </a:solidFill>
              </a:rPr>
              <a:t>"</a:t>
            </a:r>
            <a:r>
              <a:rPr kumimoji="0" lang="az-Latn-AZ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müsabiqəsi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b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</a:t>
            </a:r>
            <a:r>
              <a:rPr lang="az-Latn-AZ" kern="0" dirty="0" smtClean="0">
                <a:solidFill>
                  <a:srgbClr val="333399"/>
                </a:solidFill>
              </a:rPr>
              <a:t>çuşdan Sonrakı Hesabat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</a:t>
            </a:r>
            <a:r>
              <a:rPr kumimoji="0" lang="az-Latn-AZ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</a:t>
            </a:r>
            <a:r>
              <a:rPr lang="az-Latn-AZ" kern="0" dirty="0" smtClean="0">
                <a:solidFill>
                  <a:srgbClr val="333399"/>
                </a:solidFill>
              </a:rPr>
              <a:t>S</a:t>
            </a:r>
            <a:r>
              <a:rPr lang="az-Latn-AZ" kern="0" dirty="0">
                <a:solidFill>
                  <a:srgbClr val="333399"/>
                </a:solidFill>
              </a:rPr>
              <a:t>H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)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Shape 134"/>
          <p:cNvSpPr txBox="1">
            <a:spLocks/>
          </p:cNvSpPr>
          <p:nvPr/>
        </p:nvSpPr>
        <p:spPr>
          <a:xfrm>
            <a:off x="1444408" y="3753372"/>
            <a:ext cx="6400799" cy="129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 dirty="0" smtClean="0">
                <a:solidFill>
                  <a:srgbClr val="000000"/>
                </a:solidFill>
              </a:rPr>
              <a:t>Komanda </a:t>
            </a:r>
            <a:r>
              <a:rPr lang="en-US" kern="0" dirty="0" smtClean="0">
                <a:solidFill>
                  <a:srgbClr val="000000"/>
                </a:solidFill>
              </a:rPr>
              <a:t>I</a:t>
            </a:r>
            <a:r>
              <a:rPr lang="az-Latn-AZ" kern="0" dirty="0" smtClean="0">
                <a:solidFill>
                  <a:srgbClr val="000000"/>
                </a:solidFill>
              </a:rPr>
              <a:t>D</a:t>
            </a:r>
            <a:endParaRPr lang="en-US" kern="0" dirty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 dirty="0" smtClean="0">
                <a:solidFill>
                  <a:srgbClr val="000000"/>
                </a:solidFill>
              </a:rPr>
              <a:t>Komandanın </a:t>
            </a:r>
            <a:r>
              <a:rPr lang="az-Latn-AZ" kern="0" dirty="0">
                <a:solidFill>
                  <a:srgbClr val="000000"/>
                </a:solidFill>
              </a:rPr>
              <a:t>adı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488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dirty="0" smtClean="0"/>
              <a:t>“CanSat Azerbaijan 2020” USH: Komanda İD və Adı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Shape 173"/>
          <p:cNvSpPr txBox="1">
            <a:spLocks/>
          </p:cNvSpPr>
          <p:nvPr/>
        </p:nvSpPr>
        <p:spPr>
          <a:xfrm>
            <a:off x="1938528" y="118872"/>
            <a:ext cx="5486400" cy="9692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l">
              <a:buClr>
                <a:srgbClr val="333399"/>
              </a:buClr>
              <a:buSzPct val="25000"/>
              <a:defRPr/>
            </a:pPr>
            <a:r>
              <a:rPr lang="az-Latn-AZ" sz="2400" kern="0" dirty="0">
                <a:solidFill>
                  <a:srgbClr val="333399"/>
                </a:solidFill>
              </a:rPr>
              <a:t>Uçuş zamanı </a:t>
            </a:r>
            <a:r>
              <a:rPr lang="az-Latn-AZ" sz="2400" kern="0">
                <a:solidFill>
                  <a:srgbClr val="333399"/>
                </a:solidFill>
              </a:rPr>
              <a:t>çəkilmiş </a:t>
            </a:r>
            <a:r>
              <a:rPr lang="az-Latn-AZ" sz="2400" kern="0" smtClean="0">
                <a:solidFill>
                  <a:srgbClr val="333399"/>
                </a:solidFill>
              </a:rPr>
              <a:t>şəkillər</a:t>
            </a:r>
            <a:endParaRPr lang="az-Latn-AZ" sz="2400" kern="0" dirty="0" smtClean="0">
              <a:solidFill>
                <a:srgbClr val="333399"/>
              </a:solidFill>
            </a:endParaRPr>
          </a:p>
        </p:txBody>
      </p:sp>
      <p:sp>
        <p:nvSpPr>
          <p:cNvPr id="9" name="Shape 360"/>
          <p:cNvSpPr txBox="1">
            <a:spLocks/>
          </p:cNvSpPr>
          <p:nvPr/>
        </p:nvSpPr>
        <p:spPr>
          <a:xfrm>
            <a:off x="237744" y="1234440"/>
            <a:ext cx="8677656" cy="23042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20000"/>
              <a:buFont typeface="Arial" panose="020B0604020202020204" pitchFamily="34" charset="0"/>
              <a:buChar char="•"/>
            </a:pP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Uçuş zamanı çəkilmiş şəkillərin göstərilməsi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20000"/>
              <a:buFont typeface="Arial" panose="020B0604020202020204" pitchFamily="34" charset="0"/>
              <a:buChar char="•"/>
            </a:pP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Çəkilmiş şəkillərin texniki tələblərə uyğunluğunun analizi</a:t>
            </a:r>
          </a:p>
        </p:txBody>
      </p:sp>
    </p:spTree>
    <p:extLst>
      <p:ext uri="{BB962C8B-B14F-4D97-AF65-F5344CB8AC3E}">
        <p14:creationId xmlns:p14="http://schemas.microsoft.com/office/powerpoint/2010/main" val="99859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dirty="0" smtClean="0"/>
              <a:t>“CanSat Azerbaijan 2020” USH: Komanda İD və Adı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Shape 173"/>
          <p:cNvSpPr txBox="1">
            <a:spLocks/>
          </p:cNvSpPr>
          <p:nvPr/>
        </p:nvSpPr>
        <p:spPr>
          <a:xfrm>
            <a:off x="1938528" y="118872"/>
            <a:ext cx="5486400" cy="9692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l">
              <a:buClr>
                <a:srgbClr val="333399"/>
              </a:buClr>
              <a:buSzPct val="25000"/>
              <a:defRPr/>
            </a:pPr>
            <a:r>
              <a:rPr lang="az-Latn-AZ" sz="2400" kern="0" dirty="0" smtClean="0">
                <a:solidFill>
                  <a:srgbClr val="333399"/>
                </a:solidFill>
              </a:rPr>
              <a:t>Hündürlü</a:t>
            </a:r>
            <a:r>
              <a:rPr lang="en-US" sz="2400" kern="0" dirty="0" smtClean="0">
                <a:solidFill>
                  <a:srgbClr val="333399"/>
                </a:solidFill>
              </a:rPr>
              <a:t>y</a:t>
            </a:r>
            <a:r>
              <a:rPr lang="az-Latn-AZ" sz="2400" kern="0" dirty="0" smtClean="0">
                <a:solidFill>
                  <a:srgbClr val="333399"/>
                </a:solidFill>
              </a:rPr>
              <a:t>ün analizi</a:t>
            </a:r>
          </a:p>
        </p:txBody>
      </p:sp>
      <p:sp>
        <p:nvSpPr>
          <p:cNvPr id="9" name="Shape 360"/>
          <p:cNvSpPr txBox="1">
            <a:spLocks/>
          </p:cNvSpPr>
          <p:nvPr/>
        </p:nvSpPr>
        <p:spPr>
          <a:xfrm>
            <a:off x="237744" y="1234440"/>
            <a:ext cx="8677656" cy="7315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20000"/>
              <a:buFont typeface="Arial" panose="020B0604020202020204" pitchFamily="34" charset="0"/>
              <a:buChar char="•"/>
            </a:pP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Hündürlüyün qrafiki 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təsviri və analizi</a:t>
            </a:r>
          </a:p>
        </p:txBody>
      </p:sp>
    </p:spTree>
    <p:extLst>
      <p:ext uri="{BB962C8B-B14F-4D97-AF65-F5344CB8AC3E}">
        <p14:creationId xmlns:p14="http://schemas.microsoft.com/office/powerpoint/2010/main" val="218031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dirty="0" smtClean="0"/>
              <a:t>“CanSat Azerbaijan 2020” USH: Komanda İD və Adı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Shape 173"/>
          <p:cNvSpPr txBox="1">
            <a:spLocks/>
          </p:cNvSpPr>
          <p:nvPr/>
        </p:nvSpPr>
        <p:spPr>
          <a:xfrm>
            <a:off x="1938528" y="118872"/>
            <a:ext cx="5486400" cy="9692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l">
              <a:buClr>
                <a:srgbClr val="333399"/>
              </a:buClr>
              <a:buSzPct val="25000"/>
              <a:defRPr/>
            </a:pPr>
            <a:r>
              <a:rPr lang="az-Latn-AZ" sz="2400" kern="0" dirty="0" smtClean="0">
                <a:solidFill>
                  <a:srgbClr val="333399"/>
                </a:solidFill>
              </a:rPr>
              <a:t>Enmə sürətinin analizi</a:t>
            </a:r>
          </a:p>
        </p:txBody>
      </p:sp>
      <p:sp>
        <p:nvSpPr>
          <p:cNvPr id="9" name="Shape 360"/>
          <p:cNvSpPr txBox="1">
            <a:spLocks/>
          </p:cNvSpPr>
          <p:nvPr/>
        </p:nvSpPr>
        <p:spPr>
          <a:xfrm>
            <a:off x="237744" y="1234440"/>
            <a:ext cx="8677656" cy="8778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20000"/>
              <a:buFont typeface="Arial" panose="020B0604020202020204" pitchFamily="34" charset="0"/>
              <a:buChar char="•"/>
            </a:pP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Enmə sürətinin 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qrafiki təsviri və analizi</a:t>
            </a:r>
          </a:p>
        </p:txBody>
      </p:sp>
    </p:spTree>
    <p:extLst>
      <p:ext uri="{BB962C8B-B14F-4D97-AF65-F5344CB8AC3E}">
        <p14:creationId xmlns:p14="http://schemas.microsoft.com/office/powerpoint/2010/main" val="324905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dirty="0" smtClean="0"/>
              <a:t>“CanSat Azerbaijan 2020” USH: Komanda İD və Adı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Shape 173"/>
          <p:cNvSpPr txBox="1">
            <a:spLocks/>
          </p:cNvSpPr>
          <p:nvPr/>
        </p:nvSpPr>
        <p:spPr>
          <a:xfrm>
            <a:off x="1938528" y="118872"/>
            <a:ext cx="5486400" cy="9692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l">
              <a:buClr>
                <a:srgbClr val="333399"/>
              </a:buClr>
              <a:buSzPct val="25000"/>
              <a:defRPr/>
            </a:pPr>
            <a:r>
              <a:rPr lang="az-Latn-AZ" sz="2200" kern="0" smtClean="0">
                <a:solidFill>
                  <a:srgbClr val="333399"/>
                </a:solidFill>
              </a:rPr>
              <a:t>GPS məlumatlarının  </a:t>
            </a:r>
            <a:r>
              <a:rPr lang="az-Latn-AZ" sz="2200" kern="0" dirty="0">
                <a:solidFill>
                  <a:srgbClr val="333399"/>
                </a:solidFill>
              </a:rPr>
              <a:t>analizi</a:t>
            </a:r>
            <a:endParaRPr lang="az-Latn-AZ" sz="2200" kern="0" dirty="0" smtClean="0">
              <a:solidFill>
                <a:srgbClr val="333399"/>
              </a:solidFill>
            </a:endParaRPr>
          </a:p>
        </p:txBody>
      </p:sp>
      <p:sp>
        <p:nvSpPr>
          <p:cNvPr id="9" name="Shape 360"/>
          <p:cNvSpPr txBox="1">
            <a:spLocks/>
          </p:cNvSpPr>
          <p:nvPr/>
        </p:nvSpPr>
        <p:spPr>
          <a:xfrm>
            <a:off x="239150" y="1234440"/>
            <a:ext cx="8677656" cy="7208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20000"/>
              <a:buFont typeface="Arial" panose="020B0604020202020204" pitchFamily="34" charset="0"/>
              <a:buChar char="•"/>
            </a:pP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Yerüstü stansiyada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GPS verilənləri haqqında 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qəbul edilmiş telemetrik məlumatların qrafiki təsviri və analizi</a:t>
            </a:r>
          </a:p>
        </p:txBody>
      </p:sp>
    </p:spTree>
    <p:extLst>
      <p:ext uri="{BB962C8B-B14F-4D97-AF65-F5344CB8AC3E}">
        <p14:creationId xmlns:p14="http://schemas.microsoft.com/office/powerpoint/2010/main" val="122001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dirty="0" smtClean="0"/>
              <a:t>“CanSat Azerbaijan 2020” USH: Komanda İD və Adı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Shape 173"/>
          <p:cNvSpPr txBox="1">
            <a:spLocks/>
          </p:cNvSpPr>
          <p:nvPr/>
        </p:nvSpPr>
        <p:spPr>
          <a:xfrm>
            <a:off x="1938528" y="118872"/>
            <a:ext cx="5486400" cy="9692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l">
              <a:buClr>
                <a:srgbClr val="333399"/>
              </a:buClr>
              <a:buSzPct val="25000"/>
              <a:defRPr/>
            </a:pPr>
            <a:r>
              <a:rPr lang="az-Latn-AZ" sz="2400" kern="0" dirty="0">
                <a:solidFill>
                  <a:srgbClr val="333399"/>
                </a:solidFill>
              </a:rPr>
              <a:t>Əlavə tapşırığın </a:t>
            </a:r>
            <a:r>
              <a:rPr lang="az-Latn-AZ" sz="2400" kern="0" dirty="0" smtClean="0">
                <a:solidFill>
                  <a:srgbClr val="333399"/>
                </a:solidFill>
              </a:rPr>
              <a:t>reallaşdırılması</a:t>
            </a:r>
          </a:p>
        </p:txBody>
      </p:sp>
      <p:sp>
        <p:nvSpPr>
          <p:cNvPr id="9" name="Shape 360"/>
          <p:cNvSpPr txBox="1">
            <a:spLocks/>
          </p:cNvSpPr>
          <p:nvPr/>
        </p:nvSpPr>
        <p:spPr>
          <a:xfrm>
            <a:off x="237744" y="1234440"/>
            <a:ext cx="8677656" cy="11704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20000"/>
              <a:buFont typeface="Arial" panose="020B0604020202020204" pitchFamily="34" charset="0"/>
              <a:buChar char="•"/>
            </a:pP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Komanda tərəfindən əlavə tapşırığın reallaşdırılması barədə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məlumat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370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dirty="0" smtClean="0"/>
              <a:t>“CanSat Azerbaijan 2020” USH: Komanda İD və Adı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Shape 133"/>
          <p:cNvSpPr txBox="1">
            <a:spLocks/>
          </p:cNvSpPr>
          <p:nvPr/>
        </p:nvSpPr>
        <p:spPr>
          <a:xfrm>
            <a:off x="685800" y="2009079"/>
            <a:ext cx="7772400" cy="1831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333399"/>
              </a:buClr>
              <a:buSzPct val="25000"/>
              <a:defRPr/>
            </a:pPr>
            <a:r>
              <a:rPr lang="az-Latn-AZ" kern="0" smtClean="0">
                <a:solidFill>
                  <a:srgbClr val="333399"/>
                </a:solidFill>
              </a:rPr>
              <a:t>Çıxarılan Nəticələr</a:t>
            </a:r>
          </a:p>
          <a:p>
            <a:pPr>
              <a:buClr>
                <a:srgbClr val="333399"/>
              </a:buClr>
              <a:buSzPct val="25000"/>
              <a:defRPr/>
            </a:pPr>
            <a:r>
              <a:rPr lang="az-Latn-AZ" kern="0" smtClean="0">
                <a:solidFill>
                  <a:srgbClr val="333399"/>
                </a:solidFill>
              </a:rPr>
              <a:t>Bölməsi</a:t>
            </a:r>
            <a:endParaRPr lang="az-Latn-AZ" kern="0" dirty="0">
              <a:solidFill>
                <a:srgbClr val="333399"/>
              </a:solidFill>
            </a:endParaRPr>
          </a:p>
        </p:txBody>
      </p:sp>
      <p:sp>
        <p:nvSpPr>
          <p:cNvPr id="8" name="Shape 134"/>
          <p:cNvSpPr txBox="1">
            <a:spLocks/>
          </p:cNvSpPr>
          <p:nvPr/>
        </p:nvSpPr>
        <p:spPr>
          <a:xfrm>
            <a:off x="1371601" y="3841054"/>
            <a:ext cx="6400799" cy="129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 smtClean="0">
                <a:solidFill>
                  <a:srgbClr val="000000"/>
                </a:solidFill>
              </a:rPr>
              <a:t>Təqdimatçıların </a:t>
            </a:r>
            <a:r>
              <a:rPr lang="az-Latn-AZ" kern="0">
                <a:solidFill>
                  <a:srgbClr val="000000"/>
                </a:solidFill>
              </a:rPr>
              <a:t>Adı və Soyadı</a:t>
            </a:r>
            <a:endParaRPr lang="en-US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07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Təqdimatçı: Ad və Soyad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dirty="0" smtClean="0">
                <a:solidFill>
                  <a:prstClr val="black"/>
                </a:solidFill>
              </a:rPr>
              <a:t>“CanSat Azerbaijan 2020” USH: Komanda İD və Adı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hape 530"/>
          <p:cNvSpPr txBox="1">
            <a:spLocks/>
          </p:cNvSpPr>
          <p:nvPr/>
        </p:nvSpPr>
        <p:spPr>
          <a:xfrm>
            <a:off x="233874" y="1234440"/>
            <a:ext cx="8681525" cy="274518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ct val="120000"/>
              <a:buFont typeface="Arial"/>
              <a:buChar char="•"/>
            </a:pP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Çətinliklərin və uğursuzluqların təsviri, baş vermə səbəbləri, aradan qaldırılma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tədbirləri və s. 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haqqında məlumat</a:t>
            </a:r>
          </a:p>
        </p:txBody>
      </p:sp>
      <p:sp>
        <p:nvSpPr>
          <p:cNvPr id="7" name="Shape 173"/>
          <p:cNvSpPr txBox="1">
            <a:spLocks/>
          </p:cNvSpPr>
          <p:nvPr/>
        </p:nvSpPr>
        <p:spPr>
          <a:xfrm>
            <a:off x="1938528" y="118872"/>
            <a:ext cx="5486400" cy="9692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333399"/>
              </a:buClr>
              <a:buSzPct val="25000"/>
              <a:defRPr/>
            </a:pPr>
            <a:r>
              <a:rPr lang="az-Latn-AZ" sz="2400" kern="0" smtClean="0">
                <a:solidFill>
                  <a:srgbClr val="333399"/>
                </a:solidFill>
              </a:rPr>
              <a:t>Çətinliklər </a:t>
            </a:r>
            <a:r>
              <a:rPr lang="az-Latn-AZ" sz="2400" kern="0">
                <a:solidFill>
                  <a:srgbClr val="333399"/>
                </a:solidFill>
              </a:rPr>
              <a:t>və </a:t>
            </a:r>
            <a:r>
              <a:rPr lang="az-Latn-AZ" sz="2400" kern="0" smtClean="0">
                <a:solidFill>
                  <a:srgbClr val="333399"/>
                </a:solidFill>
              </a:rPr>
              <a:t>uğursuzluqlar</a:t>
            </a:r>
            <a:endParaRPr lang="az-Latn-AZ" sz="2400" kern="0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45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dirty="0" smtClean="0"/>
              <a:t>“CanSat Azerbaijan 2020” USH: Komanda İD və Adı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9150" y="1234440"/>
            <a:ext cx="8676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algn="just">
              <a:buClr>
                <a:prstClr val="black"/>
              </a:buClr>
              <a:buSzPct val="120000"/>
              <a:buFont typeface="Arial"/>
              <a:buChar char="•"/>
            </a:pP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Yarış müddəti 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ərzində komanda 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tərəfindən qazanılan biliklər və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bacarıqlar barədə məlumat</a:t>
            </a:r>
            <a:endParaRPr lang="az-Latn-A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az-Latn-AZ" sz="20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ate Placeholder 3"/>
          <p:cNvSpPr txBox="1">
            <a:spLocks/>
          </p:cNvSpPr>
          <p:nvPr/>
        </p:nvSpPr>
        <p:spPr>
          <a:xfrm>
            <a:off x="1938528" y="118872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333399"/>
              </a:buClr>
              <a:buSzPct val="25000"/>
              <a:defRPr/>
            </a:pPr>
            <a:r>
              <a:rPr lang="az-Latn-AZ" sz="2400" b="1" kern="0" smtClean="0">
                <a:solidFill>
                  <a:srgbClr val="333399"/>
                </a:solidFill>
              </a:rPr>
              <a:t>Qazanılan </a:t>
            </a:r>
            <a:r>
              <a:rPr lang="az-Latn-AZ" sz="2400" b="1" kern="0" dirty="0">
                <a:solidFill>
                  <a:srgbClr val="333399"/>
                </a:solidFill>
              </a:rPr>
              <a:t>bilik və bacarıqlar</a:t>
            </a:r>
            <a:endParaRPr lang="az-Latn-AZ" sz="2800" b="1" kern="0" dirty="0" smtClean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6171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664"/>
          <p:cNvSpPr txBox="1">
            <a:spLocks/>
          </p:cNvSpPr>
          <p:nvPr/>
        </p:nvSpPr>
        <p:spPr>
          <a:xfrm>
            <a:off x="1938528" y="118872"/>
            <a:ext cx="5486400" cy="968119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333399"/>
              </a:buClr>
            </a:pPr>
            <a:r>
              <a:rPr lang="az-Latn-AZ" kern="0" smtClean="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SON </a:t>
            </a:r>
            <a:endParaRPr lang="en-US" kern="0" dirty="0">
              <a:solidFill>
                <a:srgbClr val="33339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hape 665"/>
          <p:cNvSpPr txBox="1">
            <a:spLocks/>
          </p:cNvSpPr>
          <p:nvPr/>
        </p:nvSpPr>
        <p:spPr>
          <a:xfrm>
            <a:off x="237744" y="1813032"/>
            <a:ext cx="8677656" cy="3700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63550" lvl="1" indent="0" algn="ctr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b="1" dirty="0">
              <a:solidFill>
                <a:prstClr val="black"/>
              </a:solidFill>
            </a:endParaRPr>
          </a:p>
          <a:p>
            <a:pPr marL="463550" lvl="1" indent="0" algn="ctr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b="1" dirty="0">
              <a:solidFill>
                <a:prstClr val="black"/>
              </a:solidFill>
            </a:endParaRPr>
          </a:p>
          <a:p>
            <a:pPr marL="463550" lvl="1" indent="0" algn="ctr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b="1" dirty="0">
              <a:solidFill>
                <a:prstClr val="black"/>
              </a:solidFill>
            </a:endParaRPr>
          </a:p>
          <a:p>
            <a:pPr marL="463550" lvl="1" indent="0" algn="ctr">
              <a:spcBef>
                <a:spcPts val="0"/>
              </a:spcBef>
              <a:buClr>
                <a:srgbClr val="000000"/>
              </a:buClr>
              <a:buNone/>
            </a:pPr>
            <a:r>
              <a:rPr lang="az-Latn-AZ" sz="2800" b="1" smtClean="0">
                <a:solidFill>
                  <a:srgbClr val="0000FF"/>
                </a:solidFill>
              </a:rPr>
              <a:t>USH sənədinin sonu</a:t>
            </a:r>
            <a:endParaRPr lang="az-Latn-AZ" sz="2800" b="1" dirty="0">
              <a:solidFill>
                <a:srgbClr val="0000FF"/>
              </a:solidFill>
            </a:endParaRPr>
          </a:p>
          <a:p>
            <a:pPr marL="463550" lvl="1" indent="0" algn="ctr">
              <a:spcBef>
                <a:spcPts val="0"/>
              </a:spcBef>
              <a:buClr>
                <a:srgbClr val="000000"/>
              </a:buClr>
              <a:buNone/>
            </a:pPr>
            <a:r>
              <a:rPr lang="az-Latn-AZ" b="1" dirty="0">
                <a:solidFill>
                  <a:prstClr val="black"/>
                </a:solidFill>
              </a:rPr>
              <a:t>Diqqətiniz üçün təşəkkürlər</a:t>
            </a:r>
          </a:p>
          <a:p>
            <a:pPr marL="463550" lvl="1" indent="0" algn="ctr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b="1" dirty="0">
              <a:solidFill>
                <a:prstClr val="black"/>
              </a:solidFill>
            </a:endParaRPr>
          </a:p>
          <a:p>
            <a:pPr marL="463550" lvl="1" indent="0" algn="ctr">
              <a:spcBef>
                <a:spcPts val="0"/>
              </a:spcBef>
              <a:buClr>
                <a:srgbClr val="000000"/>
              </a:buClr>
              <a:buNone/>
            </a:pPr>
            <a:r>
              <a:rPr lang="az-Latn-AZ" sz="2000" i="1" dirty="0">
                <a:solidFill>
                  <a:prstClr val="black"/>
                </a:solidFill>
              </a:rPr>
              <a:t>(bu slayd komandanın öz istəyinə uyğun hazırlana bilər)</a:t>
            </a:r>
          </a:p>
          <a:p>
            <a:pPr marL="744538" lvl="1" indent="-280988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az-Latn-AZ" sz="2000" b="1" dirty="0">
              <a:solidFill>
                <a:prstClr val="black"/>
              </a:solidFill>
            </a:endParaRPr>
          </a:p>
          <a:p>
            <a:pPr marL="744538" lvl="1" indent="-280988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az-Latn-AZ" sz="2000" b="1" dirty="0">
              <a:solidFill>
                <a:prstClr val="black"/>
              </a:solidFill>
            </a:endParaRPr>
          </a:p>
          <a:p>
            <a:pPr marL="744538" lvl="1" indent="-280988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az-Latn-AZ" sz="2000" b="1" dirty="0">
              <a:solidFill>
                <a:prstClr val="black"/>
              </a:solidFill>
            </a:endParaRPr>
          </a:p>
          <a:p>
            <a:pPr marL="744538" lvl="1" indent="-280988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az-Latn-AZ" sz="2000" b="1" dirty="0">
              <a:solidFill>
                <a:prstClr val="black"/>
              </a:solidFill>
            </a:endParaRPr>
          </a:p>
          <a:p>
            <a:pPr marL="744538" lvl="1" indent="-280988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az-Latn-AZ" sz="2000" b="1" dirty="0">
              <a:solidFill>
                <a:prstClr val="black"/>
              </a:solidFill>
            </a:endParaRPr>
          </a:p>
          <a:p>
            <a:pPr marL="744538" lvl="1" indent="-280988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az-Latn-AZ" sz="2000" b="1" dirty="0">
              <a:solidFill>
                <a:prstClr val="black"/>
              </a:solidFill>
            </a:endParaRPr>
          </a:p>
          <a:p>
            <a:pPr marL="463550" lvl="1" indent="0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b="1" dirty="0">
              <a:solidFill>
                <a:prstClr val="black"/>
              </a:solidFill>
            </a:endParaRPr>
          </a:p>
          <a:p>
            <a:pPr marL="285750" indent="-28575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az-Latn-AZ" sz="2000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A8DC-2C19-4624-B6C2-CB92A968E07B}" type="slidenum">
              <a:rPr lang="en-US" smtClean="0"/>
              <a:t>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CanSat</a:t>
            </a:r>
            <a:r>
              <a:rPr lang="en-US" dirty="0" smtClean="0"/>
              <a:t> Azerbaijan 2020” USH: </a:t>
            </a:r>
            <a:r>
              <a:rPr lang="en-US" dirty="0" err="1" smtClean="0"/>
              <a:t>Komanda</a:t>
            </a:r>
            <a:r>
              <a:rPr lang="en-US" dirty="0" smtClean="0"/>
              <a:t> İD </a:t>
            </a:r>
            <a:r>
              <a:rPr lang="en-US" dirty="0" err="1" smtClean="0"/>
              <a:t>və</a:t>
            </a:r>
            <a:r>
              <a:rPr lang="en-US" dirty="0" smtClean="0"/>
              <a:t> </a:t>
            </a:r>
            <a:r>
              <a:rPr lang="en-US" dirty="0" err="1" smtClean="0"/>
              <a:t>Adı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19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2020” USH: Komanda İD və Adı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9151" y="1234440"/>
            <a:ext cx="867624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SzPct val="120000"/>
              <a:buFont typeface="Arial" panose="020B0604020202020204" pitchFamily="34" charset="0"/>
              <a:buChar char="•"/>
              <a:tabLst>
                <a:tab pos="685800" algn="ctr"/>
              </a:tabLst>
            </a:pPr>
            <a:r>
              <a:rPr lang="az-Latn-A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Hesabat sənədinin hazırlanmasında diqqət edilməli məqamlar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az-Latn-A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SzPct val="120000"/>
              <a:buFont typeface="Wingdings" panose="05000000000000000000" pitchFamily="2" charset="2"/>
              <a:buChar char="Ø"/>
            </a:pP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</a:rPr>
              <a:t>Bu şablonda verilmiş başlıqlar və onların ardıcıllığı komandalar tərəfindən dəyişdirilməməlidir</a:t>
            </a:r>
          </a:p>
          <a:p>
            <a:pPr marL="742950" lvl="1" indent="-285750" algn="just">
              <a:buSzPct val="120000"/>
              <a:buFont typeface="Wingdings" panose="05000000000000000000" pitchFamily="2" charset="2"/>
              <a:buChar char="Ø"/>
            </a:pP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</a:rPr>
              <a:t>Komanda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</a:rPr>
              <a:t>ın nömrəsi və adı, təqdimatçının adı və komandanın loqosu tələb edilən bütün slaydlarda qeyd edilməlidir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SzPct val="120000"/>
              <a:buFont typeface="Wingdings" panose="05000000000000000000" pitchFamily="2" charset="2"/>
              <a:buChar char="Ø"/>
            </a:pP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</a:rPr>
              <a:t>Sənəddə yazılmış bütün məlumatlar aydın şəkildə olmalıdır,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</a:rPr>
              <a:t>aydın yazılmayan hissələr münsiflər tərəfindən aşağı balla qiymətləndirilə bilər</a:t>
            </a:r>
          </a:p>
          <a:p>
            <a:pPr marL="742950" lvl="1" indent="-285750" algn="just">
              <a:buSzPct val="120000"/>
              <a:buFont typeface="Wingdings" panose="05000000000000000000" pitchFamily="2" charset="2"/>
              <a:buChar char="Ø"/>
            </a:pP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</a:rPr>
              <a:t>Əgər ehtiyac varsa bölmələr üzrə başlıqların eyni saxlanılması şərti ilə əlavə slaydlar daxil edilə bilər</a:t>
            </a:r>
          </a:p>
          <a:p>
            <a:pPr marL="685800" indent="-228600" algn="just"/>
            <a:endParaRPr lang="az-Latn-A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SzPct val="120000"/>
              <a:buFont typeface="Arial" panose="020B0604020202020204" pitchFamily="34" charset="0"/>
              <a:buChar char="•"/>
            </a:pPr>
            <a:r>
              <a:rPr lang="az-Latn-A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Hesabat sənədinin təqdimatında diqqət edilməli məqamlar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az-Latn-A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SzPct val="120000"/>
              <a:buFont typeface="Wingdings" panose="05000000000000000000" pitchFamily="2" charset="2"/>
              <a:buChar char="Ø"/>
            </a:pP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</a:rPr>
              <a:t>Təqdimat və suallar üçün hər bir komandaya sadəcə </a:t>
            </a:r>
            <a:r>
              <a:rPr lang="az-Latn-AZ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15 dəqiqə</a:t>
            </a: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</a:rPr>
              <a:t> ayrılır</a:t>
            </a:r>
          </a:p>
          <a:p>
            <a:pPr algn="just"/>
            <a:endParaRPr lang="az-Latn-A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az-Latn-A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az-Latn-AZ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QEYD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az-Latn-AZ" i="1" dirty="0" smtClean="0">
                <a:latin typeface="Arial" panose="020B0604020202020204" pitchFamily="34" charset="0"/>
                <a:cs typeface="Arial" panose="020B0604020202020204" pitchFamily="34" charset="0"/>
              </a:rPr>
              <a:t>Bu slayd yalnız məlumat xarakterlidir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az-Latn-AZ" i="1" dirty="0" smtClean="0"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az-Latn-AZ" i="1" dirty="0" smtClean="0">
                <a:latin typeface="Arial" panose="020B0604020202020204" pitchFamily="34" charset="0"/>
                <a:cs typeface="Arial" panose="020B0604020202020204" pitchFamily="34" charset="0"/>
              </a:rPr>
              <a:t> sənədində bu slayd silinməlidir.</a:t>
            </a:r>
            <a:endParaRPr lang="az-Latn-AZ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333399"/>
              </a:buClr>
              <a:buSzPct val="25000"/>
              <a:defRPr/>
            </a:pPr>
            <a:r>
              <a:rPr lang="az-Latn-AZ" sz="24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Qeydlər</a:t>
            </a:r>
            <a:endParaRPr lang="az-Latn-AZ" sz="2400" b="1" kern="0" dirty="0" smtClean="0">
              <a:solidFill>
                <a:srgbClr val="333399"/>
              </a:solidFill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239150" y="6431509"/>
            <a:ext cx="2184009" cy="365125"/>
          </a:xfrm>
        </p:spPr>
        <p:txBody>
          <a:bodyPr/>
          <a:lstStyle/>
          <a:p>
            <a:r>
              <a:rPr lang="en-US" dirty="0" err="1" smtClean="0"/>
              <a:t>Təqdimatçı</a:t>
            </a:r>
            <a:r>
              <a:rPr lang="en-US" dirty="0" smtClean="0"/>
              <a:t>: Ad </a:t>
            </a:r>
            <a:r>
              <a:rPr lang="en-US" dirty="0" err="1" smtClean="0"/>
              <a:t>və</a:t>
            </a:r>
            <a:r>
              <a:rPr lang="en-US" dirty="0" smtClean="0"/>
              <a:t> </a:t>
            </a:r>
            <a:r>
              <a:rPr lang="en-US" dirty="0" err="1" smtClean="0"/>
              <a:t>Soyad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58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dirty="0" smtClean="0"/>
              <a:t>“CanSat Azerbaijan 2020” USH: Komanda İD və Adı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8528" y="118872"/>
            <a:ext cx="5486400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3399"/>
              </a:buClr>
              <a:buSzPct val="25000"/>
              <a:defRPr/>
            </a:pPr>
            <a:endParaRPr lang="az-Latn-AZ" sz="2400" b="1" kern="0">
              <a:solidFill>
                <a:srgbClr val="333399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333399"/>
              </a:buClr>
              <a:buSzPct val="25000"/>
              <a:defRPr/>
            </a:pPr>
            <a:r>
              <a:rPr lang="az-Latn-AZ" sz="2400" b="1" kern="0">
                <a:solidFill>
                  <a:srgbClr val="333399"/>
                </a:solidFill>
                <a:latin typeface="Arial"/>
                <a:cs typeface="Arial"/>
                <a:sym typeface="Arial"/>
              </a:rPr>
              <a:t>Komandanın strukturu haqqında məlumat</a:t>
            </a:r>
            <a:endParaRPr lang="en-US" sz="2400" b="1" kern="0">
              <a:solidFill>
                <a:srgbClr val="333399"/>
              </a:solidFill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endParaRPr lang="az-Latn-AZ" sz="2400" b="1" kern="0">
              <a:solidFill>
                <a:srgbClr val="333399"/>
              </a:solidFill>
            </a:endParaRPr>
          </a:p>
        </p:txBody>
      </p:sp>
      <p:cxnSp>
        <p:nvCxnSpPr>
          <p:cNvPr id="14" name="Straight Connector 13"/>
          <p:cNvCxnSpPr>
            <a:stCxn id="10" idx="3"/>
            <a:endCxn id="8" idx="1"/>
          </p:cNvCxnSpPr>
          <p:nvPr/>
        </p:nvCxnSpPr>
        <p:spPr>
          <a:xfrm>
            <a:off x="2538375" y="3676147"/>
            <a:ext cx="520534" cy="0"/>
          </a:xfrm>
          <a:prstGeom prst="line">
            <a:avLst/>
          </a:prstGeom>
          <a:noFill/>
          <a:ln w="63500" cap="flat" cmpd="sng" algn="ctr">
            <a:solidFill>
              <a:srgbClr val="0070C0"/>
            </a:solidFill>
            <a:prstDash val="solid"/>
          </a:ln>
          <a:effectLst/>
        </p:spPr>
      </p:cxnSp>
      <p:cxnSp>
        <p:nvCxnSpPr>
          <p:cNvPr id="15" name="Straight Connector 14"/>
          <p:cNvCxnSpPr>
            <a:stCxn id="8" idx="3"/>
            <a:endCxn id="11" idx="1"/>
          </p:cNvCxnSpPr>
          <p:nvPr/>
        </p:nvCxnSpPr>
        <p:spPr>
          <a:xfrm>
            <a:off x="4476229" y="3676147"/>
            <a:ext cx="514228" cy="0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37745" y="1234440"/>
            <a:ext cx="8677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SzPct val="120000"/>
              <a:buFont typeface="Arial" panose="020B0604020202020204" pitchFamily="34" charset="0"/>
              <a:buChar char="•"/>
            </a:pP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Komandanın strukturu aşağıda nümunə olaraq göstərilən diaqrama bənzər şəkildə hazırlanmalıdır:</a:t>
            </a:r>
          </a:p>
        </p:txBody>
      </p:sp>
      <p:cxnSp>
        <p:nvCxnSpPr>
          <p:cNvPr id="51" name="Straight Connector 50"/>
          <p:cNvCxnSpPr>
            <a:stCxn id="11" idx="3"/>
            <a:endCxn id="39" idx="1"/>
          </p:cNvCxnSpPr>
          <p:nvPr/>
        </p:nvCxnSpPr>
        <p:spPr>
          <a:xfrm>
            <a:off x="6407777" y="3676147"/>
            <a:ext cx="514228" cy="0"/>
          </a:xfrm>
          <a:prstGeom prst="line">
            <a:avLst/>
          </a:prstGeom>
          <a:ln w="635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85" idx="0"/>
            <a:endCxn id="10" idx="2"/>
          </p:cNvCxnSpPr>
          <p:nvPr/>
        </p:nvCxnSpPr>
        <p:spPr>
          <a:xfrm flipV="1">
            <a:off x="1829715" y="3996187"/>
            <a:ext cx="0" cy="1114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86" idx="0"/>
            <a:endCxn id="85" idx="2"/>
          </p:cNvCxnSpPr>
          <p:nvPr/>
        </p:nvCxnSpPr>
        <p:spPr>
          <a:xfrm flipV="1">
            <a:off x="1829715" y="4747700"/>
            <a:ext cx="0" cy="1052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93" idx="0"/>
            <a:endCxn id="86" idx="2"/>
          </p:cNvCxnSpPr>
          <p:nvPr/>
        </p:nvCxnSpPr>
        <p:spPr>
          <a:xfrm flipV="1">
            <a:off x="1829715" y="5493012"/>
            <a:ext cx="0" cy="1052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121" idx="0"/>
            <a:endCxn id="120" idx="2"/>
          </p:cNvCxnSpPr>
          <p:nvPr/>
        </p:nvCxnSpPr>
        <p:spPr>
          <a:xfrm flipV="1">
            <a:off x="3767570" y="4759939"/>
            <a:ext cx="0" cy="9299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122" idx="0"/>
            <a:endCxn id="121" idx="2"/>
          </p:cNvCxnSpPr>
          <p:nvPr/>
        </p:nvCxnSpPr>
        <p:spPr>
          <a:xfrm flipV="1">
            <a:off x="3765816" y="5493012"/>
            <a:ext cx="1754" cy="1016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128" idx="0"/>
            <a:endCxn id="127" idx="2"/>
          </p:cNvCxnSpPr>
          <p:nvPr/>
        </p:nvCxnSpPr>
        <p:spPr>
          <a:xfrm flipV="1">
            <a:off x="5699118" y="4747700"/>
            <a:ext cx="0" cy="1052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129" idx="0"/>
            <a:endCxn id="128" idx="2"/>
          </p:cNvCxnSpPr>
          <p:nvPr/>
        </p:nvCxnSpPr>
        <p:spPr>
          <a:xfrm flipV="1">
            <a:off x="5699118" y="5493012"/>
            <a:ext cx="0" cy="1052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0" name="Group 169"/>
          <p:cNvGrpSpPr/>
          <p:nvPr/>
        </p:nvGrpSpPr>
        <p:grpSpPr>
          <a:xfrm>
            <a:off x="1121055" y="1929384"/>
            <a:ext cx="7218270" cy="4308940"/>
            <a:chOff x="1121055" y="1929384"/>
            <a:chExt cx="7218270" cy="4308940"/>
          </a:xfrm>
        </p:grpSpPr>
        <p:sp>
          <p:nvSpPr>
            <p:cNvPr id="7" name="Rectangle 6"/>
            <p:cNvSpPr/>
            <p:nvPr/>
          </p:nvSpPr>
          <p:spPr>
            <a:xfrm>
              <a:off x="3867792" y="1929384"/>
              <a:ext cx="1731102" cy="800633"/>
            </a:xfrm>
            <a:prstGeom prst="rect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Komandanın kapitanı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Ad,</a:t>
              </a:r>
              <a:r>
                <a:rPr kumimoji="0" lang="az-Latn-AZ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Soyad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oxudu</a:t>
              </a:r>
              <a:r>
                <a:rPr kumimoji="0" lang="az-Latn-AZ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ğ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u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kurs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058909" y="3356107"/>
              <a:ext cx="1417320" cy="640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Qrup 2</a:t>
              </a:r>
            </a:p>
            <a:p>
              <a:pPr algn="ctr">
                <a:defRPr/>
              </a:pPr>
              <a:r>
                <a:rPr lang="az-Latn-AZ" sz="1400" b="1" kern="0">
                  <a:solidFill>
                    <a:srgbClr val="000000"/>
                  </a:solidFill>
                  <a:latin typeface="Arial"/>
                  <a:sym typeface="Arial"/>
                </a:rPr>
                <a:t>(qrupun adı)</a:t>
              </a:r>
              <a:endParaRPr lang="en-US" sz="1400" b="1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359621" y="2221992"/>
              <a:ext cx="1979703" cy="755076"/>
            </a:xfrm>
            <a:prstGeom prst="roundRect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Təhsil müəssisəsi tərəfindən təyin olunan nümayəndə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Ad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, </a:t>
              </a:r>
              <a:r>
                <a:rPr lang="az-Latn-AZ" sz="1200" kern="0" dirty="0">
                  <a:solidFill>
                    <a:srgbClr val="000000"/>
                  </a:solidFill>
                  <a:latin typeface="Arial"/>
                  <a:sym typeface="Arial"/>
                </a:rPr>
                <a:t>s</a:t>
              </a:r>
              <a:r>
                <a:rPr kumimoji="0" lang="az-Latn-AZ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oyad və</a:t>
              </a:r>
              <a:r>
                <a:rPr kumimoji="0" lang="en-US" sz="12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 v</a:t>
              </a:r>
              <a:r>
                <a:rPr kumimoji="0" lang="az-Latn-AZ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əzifə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21055" y="3356107"/>
              <a:ext cx="1417320" cy="640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Qrup 1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z-Latn-AZ" sz="1400" b="1" kern="0" dirty="0">
                  <a:solidFill>
                    <a:srgbClr val="000000"/>
                  </a:solidFill>
                  <a:latin typeface="Arial"/>
                  <a:sym typeface="Arial"/>
                </a:rPr>
                <a:t>(qrupun adı)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90457" y="3356107"/>
              <a:ext cx="1417320" cy="640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z-Latn-AZ" sz="1400" b="1" kern="0">
                  <a:solidFill>
                    <a:srgbClr val="000000"/>
                  </a:solidFill>
                  <a:latin typeface="Arial"/>
                  <a:sym typeface="Arial"/>
                </a:rPr>
                <a:t>...</a:t>
              </a:r>
              <a:endPara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4751057" y="2734056"/>
              <a:ext cx="4308" cy="914400"/>
            </a:xfrm>
            <a:prstGeom prst="straightConnector1">
              <a:avLst/>
            </a:prstGeom>
            <a:noFill/>
            <a:ln w="63500" cap="flat" cmpd="sng" algn="ctr">
              <a:solidFill>
                <a:srgbClr val="0070C0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9" name="Rectangle 38"/>
            <p:cNvSpPr/>
            <p:nvPr/>
          </p:nvSpPr>
          <p:spPr>
            <a:xfrm>
              <a:off x="6922005" y="3356107"/>
              <a:ext cx="1417320" cy="640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Qrup</a:t>
              </a:r>
              <a:r>
                <a:rPr kumimoji="0" lang="az-Latn-AZ" sz="1400" b="1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 </a:t>
              </a:r>
              <a:r>
                <a:rPr lang="en-US" sz="1400" b="1" kern="0" noProof="0" dirty="0">
                  <a:solidFill>
                    <a:srgbClr val="000000"/>
                  </a:solidFill>
                  <a:latin typeface="Arial"/>
                  <a:sym typeface="Arial"/>
                </a:rPr>
                <a:t>m</a:t>
              </a:r>
              <a:endParaRPr kumimoji="0" lang="az-Latn-AZ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  <a:p>
              <a:pPr algn="ctr">
                <a:defRPr/>
              </a:pPr>
              <a:r>
                <a:rPr lang="az-Latn-AZ" sz="1400" b="1" kern="0" dirty="0">
                  <a:solidFill>
                    <a:srgbClr val="000000"/>
                  </a:solidFill>
                  <a:latin typeface="Arial"/>
                  <a:sym typeface="Arial"/>
                </a:rPr>
                <a:t>(qrupun adı)</a:t>
              </a:r>
              <a:endParaRPr lang="en-US" sz="1400" b="1" kern="0" dirty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121055" y="4107620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Qrup üzvü 1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z-Latn-AZ" sz="1400" kern="0" noProof="0" smtClean="0">
                  <a:solidFill>
                    <a:srgbClr val="000000"/>
                  </a:solidFill>
                  <a:latin typeface="Arial"/>
                  <a:sym typeface="Arial"/>
                </a:rPr>
                <a:t>Ad, Soyad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z-Latn-AZ" sz="1400" kern="0" smtClean="0">
                  <a:solidFill>
                    <a:srgbClr val="000000"/>
                  </a:solidFill>
                  <a:latin typeface="Arial"/>
                  <a:sym typeface="Arial"/>
                </a:rPr>
                <a:t>o</a:t>
              </a:r>
              <a:r>
                <a:rPr kumimoji="0" lang="az-Latn-AZ" sz="1400" b="0" i="0" u="none" strike="noStrike" kern="0" cap="none" spc="0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xuduğu</a:t>
              </a:r>
              <a:r>
                <a:rPr kumimoji="0" lang="az-Latn-AZ" sz="1400" b="0" i="0" u="none" strike="noStrike" kern="0" cap="none" spc="0" normalizeH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 kurs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121055" y="4852932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Qrup üzvü </a:t>
              </a:r>
              <a:r>
                <a:rPr lang="az-Latn-AZ" sz="1400" kern="0" smtClean="0">
                  <a:solidFill>
                    <a:srgbClr val="000000"/>
                  </a:solidFill>
                  <a:latin typeface="Arial"/>
                  <a:sym typeface="Arial"/>
                </a:rPr>
                <a:t>2</a:t>
              </a:r>
              <a:endParaRPr lang="az-Latn-AZ" sz="1400" kern="0">
                <a:solidFill>
                  <a:srgbClr val="000000"/>
                </a:solidFill>
                <a:latin typeface="Arial"/>
                <a:sym typeface="Arial"/>
              </a:endParaRPr>
            </a:p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Ad, Soyad</a:t>
              </a:r>
            </a:p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oxuduğu kurs</a:t>
              </a:r>
              <a:endParaRPr lang="en-US" sz="1400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121055" y="5598244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z-Latn-AZ" sz="1400" kern="0" smtClean="0">
                  <a:solidFill>
                    <a:srgbClr val="000000"/>
                  </a:solidFill>
                  <a:latin typeface="Arial"/>
                  <a:sym typeface="Arial"/>
                </a:rPr>
                <a:t>...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3058910" y="4119859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Qrup üzvü 1</a:t>
              </a:r>
            </a:p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Ad, Soyad</a:t>
              </a:r>
            </a:p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oxuduğu kurs</a:t>
              </a:r>
              <a:endParaRPr lang="en-US" sz="1400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3058910" y="4852932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Qrup üzvü </a:t>
              </a:r>
              <a:r>
                <a:rPr lang="az-Latn-AZ" sz="1400" kern="0" smtClean="0">
                  <a:solidFill>
                    <a:srgbClr val="000000"/>
                  </a:solidFill>
                  <a:latin typeface="Arial"/>
                  <a:sym typeface="Arial"/>
                </a:rPr>
                <a:t>2</a:t>
              </a:r>
              <a:endParaRPr lang="az-Latn-AZ" sz="1400" kern="0">
                <a:solidFill>
                  <a:srgbClr val="000000"/>
                </a:solidFill>
                <a:latin typeface="Arial"/>
                <a:sym typeface="Arial"/>
              </a:endParaRPr>
            </a:p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Ad, Soyad</a:t>
              </a:r>
            </a:p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oxuduğu kurs</a:t>
              </a:r>
              <a:endParaRPr lang="en-US" sz="1400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3057156" y="5594668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...</a:t>
              </a:r>
              <a:endParaRPr lang="en-US" sz="1400" kern="0" dirty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4990458" y="4107620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Qrup üzvü 1</a:t>
              </a:r>
            </a:p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Ad, Soyad</a:t>
              </a:r>
            </a:p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oxuduğu kurs</a:t>
              </a:r>
              <a:endParaRPr lang="en-US" sz="1400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990458" y="4852932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Qrup üzvü 2</a:t>
              </a:r>
            </a:p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Ad, Soyad</a:t>
              </a:r>
            </a:p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oxuduğu kurs</a:t>
              </a:r>
              <a:endParaRPr lang="en-US" sz="1400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990458" y="5598244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...</a:t>
              </a:r>
              <a:endParaRPr lang="en-US" sz="1400" kern="0" dirty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6922005" y="4107620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Qrup üzvü 1</a:t>
              </a:r>
            </a:p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Ad, Soyad</a:t>
              </a:r>
            </a:p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oxuduğu kurs</a:t>
              </a:r>
              <a:endParaRPr lang="en-US" sz="1400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6922005" y="4852932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Qrup üzvü </a:t>
              </a:r>
              <a:r>
                <a:rPr lang="az-Latn-AZ" sz="1400" kern="0" smtClean="0">
                  <a:solidFill>
                    <a:srgbClr val="000000"/>
                  </a:solidFill>
                  <a:latin typeface="Arial"/>
                  <a:sym typeface="Arial"/>
                </a:rPr>
                <a:t>2</a:t>
              </a:r>
              <a:endParaRPr lang="az-Latn-AZ" sz="1400" kern="0">
                <a:solidFill>
                  <a:srgbClr val="000000"/>
                </a:solidFill>
                <a:latin typeface="Arial"/>
                <a:sym typeface="Arial"/>
              </a:endParaRPr>
            </a:p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Ad, Soyad</a:t>
              </a:r>
            </a:p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oxuduğu kurs</a:t>
              </a:r>
              <a:endParaRPr lang="en-US" sz="1400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6922005" y="5598244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...</a:t>
              </a:r>
              <a:endParaRPr lang="en-US" sz="1400" kern="0" dirty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</p:grpSp>
      <p:cxnSp>
        <p:nvCxnSpPr>
          <p:cNvPr id="152" name="Straight Connector 151"/>
          <p:cNvCxnSpPr>
            <a:stCxn id="149" idx="0"/>
            <a:endCxn id="148" idx="2"/>
          </p:cNvCxnSpPr>
          <p:nvPr/>
        </p:nvCxnSpPr>
        <p:spPr>
          <a:xfrm flipV="1">
            <a:off x="7630665" y="4747700"/>
            <a:ext cx="0" cy="1052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>
            <a:stCxn id="150" idx="0"/>
            <a:endCxn id="149" idx="2"/>
          </p:cNvCxnSpPr>
          <p:nvPr/>
        </p:nvCxnSpPr>
        <p:spPr>
          <a:xfrm flipV="1">
            <a:off x="7630665" y="5493012"/>
            <a:ext cx="0" cy="1052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stCxn id="120" idx="0"/>
            <a:endCxn id="8" idx="2"/>
          </p:cNvCxnSpPr>
          <p:nvPr/>
        </p:nvCxnSpPr>
        <p:spPr>
          <a:xfrm flipH="1" flipV="1">
            <a:off x="3767569" y="3996187"/>
            <a:ext cx="1" cy="1236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>
            <a:stCxn id="127" idx="0"/>
            <a:endCxn id="11" idx="2"/>
          </p:cNvCxnSpPr>
          <p:nvPr/>
        </p:nvCxnSpPr>
        <p:spPr>
          <a:xfrm flipH="1" flipV="1">
            <a:off x="5699117" y="3996187"/>
            <a:ext cx="1" cy="1114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stCxn id="148" idx="0"/>
            <a:endCxn id="39" idx="2"/>
          </p:cNvCxnSpPr>
          <p:nvPr/>
        </p:nvCxnSpPr>
        <p:spPr>
          <a:xfrm flipV="1">
            <a:off x="7630665" y="3996187"/>
            <a:ext cx="0" cy="1114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41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dirty="0" smtClean="0"/>
              <a:t>“CanSat Azerbaijan 2020” USH: Komanda İD və Adı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Shape 133"/>
          <p:cNvSpPr txBox="1">
            <a:spLocks/>
          </p:cNvSpPr>
          <p:nvPr/>
        </p:nvSpPr>
        <p:spPr>
          <a:xfrm>
            <a:off x="758606" y="2009079"/>
            <a:ext cx="7772400" cy="1831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333399"/>
              </a:buClr>
              <a:buSzPct val="25000"/>
              <a:defRPr/>
            </a:pPr>
            <a:r>
              <a:rPr lang="az-Latn-AZ" kern="0" smtClean="0">
                <a:solidFill>
                  <a:srgbClr val="333399"/>
                </a:solidFill>
              </a:rPr>
              <a:t>Sistemin Ü</a:t>
            </a:r>
            <a:r>
              <a:rPr lang="en-US" kern="0" smtClean="0">
                <a:solidFill>
                  <a:srgbClr val="333399"/>
                </a:solidFill>
              </a:rPr>
              <a:t>mumi </a:t>
            </a:r>
            <a:r>
              <a:rPr lang="az-Latn-AZ" kern="0">
                <a:solidFill>
                  <a:srgbClr val="333399"/>
                </a:solidFill>
              </a:rPr>
              <a:t>T</a:t>
            </a:r>
            <a:r>
              <a:rPr lang="en-US" kern="0" smtClean="0">
                <a:solidFill>
                  <a:srgbClr val="333399"/>
                </a:solidFill>
              </a:rPr>
              <a:t>əsviri</a:t>
            </a:r>
            <a:endParaRPr lang="az-Latn-AZ" kern="0" smtClean="0">
              <a:solidFill>
                <a:srgbClr val="333399"/>
              </a:solidFill>
            </a:endParaRPr>
          </a:p>
          <a:p>
            <a:pPr>
              <a:buClr>
                <a:srgbClr val="333399"/>
              </a:buClr>
              <a:buSzPct val="25000"/>
              <a:defRPr/>
            </a:pPr>
            <a:r>
              <a:rPr lang="az-Latn-AZ" kern="0" smtClean="0">
                <a:solidFill>
                  <a:srgbClr val="333399"/>
                </a:solidFill>
              </a:rPr>
              <a:t>Bölməsi</a:t>
            </a:r>
            <a:endParaRPr lang="en-US" kern="0" dirty="0">
              <a:solidFill>
                <a:srgbClr val="333399"/>
              </a:solidFill>
            </a:endParaRPr>
          </a:p>
        </p:txBody>
      </p:sp>
      <p:sp>
        <p:nvSpPr>
          <p:cNvPr id="8" name="Shape 134"/>
          <p:cNvSpPr txBox="1">
            <a:spLocks/>
          </p:cNvSpPr>
          <p:nvPr/>
        </p:nvSpPr>
        <p:spPr>
          <a:xfrm>
            <a:off x="1444407" y="3841054"/>
            <a:ext cx="6400799" cy="129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 smtClean="0">
                <a:solidFill>
                  <a:srgbClr val="000000"/>
                </a:solidFill>
              </a:rPr>
              <a:t>Təqdimatçıların Adı </a:t>
            </a:r>
            <a:r>
              <a:rPr lang="az-Latn-AZ" kern="0" dirty="0">
                <a:solidFill>
                  <a:srgbClr val="000000"/>
                </a:solidFill>
              </a:rPr>
              <a:t>və Soyadı</a:t>
            </a:r>
            <a:endParaRPr lang="en-US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06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dirty="0" smtClean="0"/>
              <a:t>“CanSat Azerbaijan 2020” USH: Komanda İD və Adı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333399"/>
              </a:buClr>
              <a:buSzPct val="25000"/>
              <a:defRPr/>
            </a:pPr>
            <a:r>
              <a:rPr lang="az-Latn-AZ" sz="2400" b="1" kern="0" smtClean="0">
                <a:solidFill>
                  <a:srgbClr val="333399"/>
                </a:solidFill>
              </a:rPr>
              <a:t>Modelin </a:t>
            </a:r>
            <a:r>
              <a:rPr lang="en-US" sz="2400" b="1" kern="0" smtClean="0">
                <a:solidFill>
                  <a:srgbClr val="333399"/>
                </a:solidFill>
              </a:rPr>
              <a:t>dizayn</a:t>
            </a:r>
            <a:r>
              <a:rPr lang="az-Latn-AZ" sz="2400" b="1" kern="0" dirty="0" smtClean="0">
                <a:solidFill>
                  <a:srgbClr val="333399"/>
                </a:solidFill>
              </a:rPr>
              <a:t>ın</a:t>
            </a:r>
            <a:r>
              <a:rPr lang="en-US" sz="2400" b="1" kern="0" dirty="0" smtClean="0">
                <a:solidFill>
                  <a:srgbClr val="333399"/>
                </a:solidFill>
              </a:rPr>
              <a:t>a </a:t>
            </a:r>
            <a:r>
              <a:rPr lang="az-Latn-AZ" sz="2400" b="1" kern="0" dirty="0" smtClean="0">
                <a:solidFill>
                  <a:srgbClr val="333399"/>
                </a:solidFill>
              </a:rPr>
              <a:t>ü</a:t>
            </a:r>
            <a:r>
              <a:rPr lang="en-US" sz="2400" b="1" kern="0" dirty="0" err="1" smtClean="0">
                <a:solidFill>
                  <a:srgbClr val="333399"/>
                </a:solidFill>
              </a:rPr>
              <a:t>mumi</a:t>
            </a:r>
            <a:r>
              <a:rPr lang="en-US" sz="2400" b="1" kern="0" dirty="0" smtClean="0">
                <a:solidFill>
                  <a:srgbClr val="333399"/>
                </a:solidFill>
              </a:rPr>
              <a:t> </a:t>
            </a:r>
            <a:r>
              <a:rPr lang="en-US" sz="2400" b="1" kern="0" dirty="0" err="1" smtClean="0">
                <a:solidFill>
                  <a:srgbClr val="333399"/>
                </a:solidFill>
              </a:rPr>
              <a:t>bax</a:t>
            </a:r>
            <a:r>
              <a:rPr lang="az-Latn-AZ" sz="2400" b="1" kern="0" dirty="0" smtClean="0">
                <a:solidFill>
                  <a:srgbClr val="333399"/>
                </a:solidFill>
              </a:rPr>
              <a:t>ış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9150" y="1328535"/>
            <a:ext cx="867625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SzPct val="120000"/>
              <a:buFont typeface="Arial" panose="020B0604020202020204" pitchFamily="34" charset="0"/>
              <a:buChar char="•"/>
            </a:pP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Model peykin uçuşdan öncəki son vəziyyətini təsvir edin</a:t>
            </a:r>
          </a:p>
          <a:p>
            <a:pPr marL="800100" lvl="1" indent="-342900" algn="just">
              <a:buSzPct val="120000"/>
              <a:buFont typeface="Wingdings" panose="05000000000000000000" pitchFamily="2" charset="2"/>
              <a:buChar char="Ø"/>
            </a:pP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</a:rPr>
              <a:t>Uçuşdan öncəki şəkilləri əlavə edin</a:t>
            </a:r>
          </a:p>
          <a:p>
            <a:pPr marL="800100" lvl="1" indent="-342900" algn="just">
              <a:buSzPct val="120000"/>
              <a:buFont typeface="Wingdings" panose="05000000000000000000" pitchFamily="2" charset="2"/>
              <a:buChar char="Ø"/>
            </a:pP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</a:rPr>
              <a:t>Sistem dizaynı haqqında məlumat </a:t>
            </a: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</a:rPr>
              <a:t>veri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az-Latn-A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220318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dirty="0" smtClean="0"/>
              <a:t>“CanSat Azerbaijan 2020” USH: Komanda İD və Adı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Shape 173"/>
          <p:cNvSpPr txBox="1">
            <a:spLocks/>
          </p:cNvSpPr>
          <p:nvPr/>
        </p:nvSpPr>
        <p:spPr>
          <a:xfrm>
            <a:off x="619195" y="2389099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az-Latn-AZ" kern="0" smtClean="0">
                <a:solidFill>
                  <a:srgbClr val="333399"/>
                </a:solidFill>
              </a:rPr>
              <a:t>Əməliyyatların Təsviri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az-Latn-AZ" kern="0" smtClean="0">
                <a:solidFill>
                  <a:srgbClr val="333399"/>
                </a:solidFill>
              </a:rPr>
              <a:t>Bölməsi</a:t>
            </a:r>
            <a:endParaRPr lang="az-Latn-AZ" kern="0" dirty="0" smtClean="0">
              <a:solidFill>
                <a:srgbClr val="333399"/>
              </a:solidFill>
            </a:endParaRPr>
          </a:p>
        </p:txBody>
      </p:sp>
      <p:sp>
        <p:nvSpPr>
          <p:cNvPr id="10" name="Shape 174"/>
          <p:cNvSpPr txBox="1">
            <a:spLocks/>
          </p:cNvSpPr>
          <p:nvPr/>
        </p:nvSpPr>
        <p:spPr>
          <a:xfrm>
            <a:off x="1385956" y="4004351"/>
            <a:ext cx="6400799" cy="129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 smtClean="0">
                <a:solidFill>
                  <a:srgbClr val="000000"/>
                </a:solidFill>
              </a:rPr>
              <a:t>Təqdimatçıların Adı </a:t>
            </a:r>
            <a:r>
              <a:rPr lang="az-Latn-AZ" kern="0" dirty="0">
                <a:solidFill>
                  <a:srgbClr val="000000"/>
                </a:solidFill>
              </a:rPr>
              <a:t>və Soyadı</a:t>
            </a:r>
            <a:endParaRPr lang="en-US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26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dirty="0" smtClean="0"/>
              <a:t>“CanSat Azerbaijan 2020” USH: Komanda İD və Adı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Shape 173"/>
          <p:cNvSpPr txBox="1">
            <a:spLocks/>
          </p:cNvSpPr>
          <p:nvPr/>
        </p:nvSpPr>
        <p:spPr>
          <a:xfrm>
            <a:off x="1938528" y="118872"/>
            <a:ext cx="5486400" cy="9692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l">
              <a:buClr>
                <a:srgbClr val="333399"/>
              </a:buClr>
              <a:buSzPct val="25000"/>
              <a:defRPr/>
            </a:pPr>
            <a:r>
              <a:rPr lang="az-Latn-AZ" sz="2400" kern="0" dirty="0">
                <a:solidFill>
                  <a:srgbClr val="333399"/>
                </a:solidFill>
              </a:rPr>
              <a:t>Ayrılma və </a:t>
            </a:r>
            <a:r>
              <a:rPr lang="az-Latn-AZ" sz="2400" kern="0">
                <a:solidFill>
                  <a:srgbClr val="333399"/>
                </a:solidFill>
              </a:rPr>
              <a:t>enmə </a:t>
            </a:r>
            <a:r>
              <a:rPr lang="az-Latn-AZ" sz="2400" kern="0" smtClean="0">
                <a:solidFill>
                  <a:srgbClr val="333399"/>
                </a:solidFill>
              </a:rPr>
              <a:t>əməliyyatları</a:t>
            </a:r>
            <a:endParaRPr lang="az-Latn-AZ" sz="2400" kern="0" dirty="0" smtClean="0">
              <a:solidFill>
                <a:srgbClr val="333399"/>
              </a:solidFill>
            </a:endParaRPr>
          </a:p>
        </p:txBody>
      </p:sp>
      <p:sp>
        <p:nvSpPr>
          <p:cNvPr id="9" name="Shape 360"/>
          <p:cNvSpPr txBox="1">
            <a:spLocks/>
          </p:cNvSpPr>
          <p:nvPr/>
        </p:nvSpPr>
        <p:spPr>
          <a:xfrm>
            <a:off x="237744" y="1234440"/>
            <a:ext cx="8677656" cy="4305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just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ct val="120000"/>
              <a:buFont typeface="Arial" panose="020B0604020202020204" pitchFamily="34" charset="0"/>
              <a:buChar char="•"/>
            </a:pP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Model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peyk</a:t>
            </a: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 </a:t>
            </a: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qeyd edilən hündürlükdə ayrılmasının </a:t>
            </a: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və </a:t>
            </a: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enməsinin </a:t>
            </a: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analizi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2900" lvl="1" indent="-342900" algn="just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Model </a:t>
            </a: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peykin və onun hissələrinin enmə prosesindən sonrakı şəkilləri</a:t>
            </a:r>
            <a:endParaRPr lang="az-Latn-AZ" dirty="0" smtClean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2900" lvl="1" indent="-342900" algn="just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ct val="120000"/>
              <a:buFont typeface="Arial" panose="020B0604020202020204" pitchFamily="34" charset="0"/>
              <a:buChar char="•"/>
            </a:pP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Uçuş müddətinin göstərilməsi</a:t>
            </a:r>
            <a:endParaRPr lang="az-Latn-AZ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2900" lvl="1" indent="-342900" algn="just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ct val="120000"/>
              <a:buFont typeface="Arial" panose="020B0604020202020204" pitchFamily="34" charset="0"/>
              <a:buChar char="•"/>
            </a:pP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peyk</a:t>
            </a: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</a:rPr>
              <a:t>ə </a:t>
            </a: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</a:rPr>
              <a:t>enmə zamanı </a:t>
            </a: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</a:rPr>
              <a:t>dəyən zərərin </a:t>
            </a: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</a:rPr>
              <a:t>analizi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l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ct val="120000"/>
              <a:buFont typeface="Arial" panose="020B0604020202020204" pitchFamily="34" charset="0"/>
              <a:buChar char="•"/>
            </a:pPr>
            <a:endParaRPr lang="az-Latn-AZ" b="1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20000"/>
              <a:buFont typeface="Arial" panose="020B0604020202020204" pitchFamily="34" charset="0"/>
              <a:buChar char="•"/>
            </a:pPr>
            <a:endParaRPr lang="az-Latn-AZ" sz="2000" b="1" dirty="0" smtClean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461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Təqdimatçı: Ad və Soyad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dirty="0" smtClean="0">
                <a:solidFill>
                  <a:prstClr val="black"/>
                </a:solidFill>
              </a:rPr>
              <a:t>“CanSat Azerbaijan 2020” USH: Komanda İD və Adı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hape 530"/>
          <p:cNvSpPr txBox="1">
            <a:spLocks/>
          </p:cNvSpPr>
          <p:nvPr/>
        </p:nvSpPr>
        <p:spPr>
          <a:xfrm>
            <a:off x="233874" y="1234440"/>
            <a:ext cx="8681525" cy="41696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just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ct val="120000"/>
              <a:buFont typeface="Arial" panose="020B0604020202020204" pitchFamily="34" charset="0"/>
              <a:buChar char="•"/>
            </a:pP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Uçuş günü üçün planlaşdırılmış </a:t>
            </a: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və reallaşdırılmış əməliyyatların </a:t>
            </a: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müqayisəsi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 </a:t>
            </a: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fərqliliklər varsa onların səbəbini izah edin</a:t>
            </a:r>
            <a:endParaRPr lang="az-Latn-AZ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Shape 173"/>
          <p:cNvSpPr txBox="1">
            <a:spLocks/>
          </p:cNvSpPr>
          <p:nvPr/>
        </p:nvSpPr>
        <p:spPr>
          <a:xfrm>
            <a:off x="1938528" y="118872"/>
            <a:ext cx="5486400" cy="9692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333399"/>
              </a:buClr>
              <a:buSzPct val="25000"/>
              <a:defRPr/>
            </a:pPr>
            <a:r>
              <a:rPr lang="az-Latn-AZ" sz="2400" kern="0" dirty="0">
                <a:solidFill>
                  <a:srgbClr val="333399"/>
                </a:solidFill>
              </a:rPr>
              <a:t>Planlaşdırılmış </a:t>
            </a:r>
            <a:r>
              <a:rPr lang="az-Latn-AZ" sz="2400" kern="0" dirty="0" smtClean="0">
                <a:solidFill>
                  <a:srgbClr val="333399"/>
                </a:solidFill>
              </a:rPr>
              <a:t>və reallaşdırılmış əməliyyatların müqayisəsi</a:t>
            </a:r>
          </a:p>
        </p:txBody>
      </p:sp>
    </p:spTree>
    <p:extLst>
      <p:ext uri="{BB962C8B-B14F-4D97-AF65-F5344CB8AC3E}">
        <p14:creationId xmlns:p14="http://schemas.microsoft.com/office/powerpoint/2010/main" val="228025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dirty="0" smtClean="0"/>
              <a:t>“CanSat Azerbaijan 2020” USH: Komanda İD və Adı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Shape 133"/>
          <p:cNvSpPr txBox="1">
            <a:spLocks/>
          </p:cNvSpPr>
          <p:nvPr/>
        </p:nvSpPr>
        <p:spPr>
          <a:xfrm>
            <a:off x="685800" y="2548001"/>
            <a:ext cx="7772400" cy="1831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333399"/>
              </a:buClr>
              <a:buSzPct val="25000"/>
              <a:defRPr/>
            </a:pPr>
            <a:r>
              <a:rPr lang="az-Latn-AZ" kern="0" dirty="0">
                <a:solidFill>
                  <a:srgbClr val="333399"/>
                </a:solidFill>
              </a:rPr>
              <a:t>Uçuş </a:t>
            </a:r>
            <a:r>
              <a:rPr lang="az-Latn-AZ" kern="0" smtClean="0">
                <a:solidFill>
                  <a:srgbClr val="333399"/>
                </a:solidFill>
              </a:rPr>
              <a:t>Məlumatlarının Analizi</a:t>
            </a:r>
          </a:p>
          <a:p>
            <a:pPr>
              <a:buClr>
                <a:srgbClr val="333399"/>
              </a:buClr>
              <a:buSzPct val="25000"/>
              <a:defRPr/>
            </a:pPr>
            <a:r>
              <a:rPr lang="az-Latn-AZ" kern="0" smtClean="0">
                <a:solidFill>
                  <a:srgbClr val="333399"/>
                </a:solidFill>
              </a:rPr>
              <a:t>Bölməsi</a:t>
            </a:r>
          </a:p>
          <a:p>
            <a:pPr>
              <a:buClr>
                <a:srgbClr val="333399"/>
              </a:buClr>
              <a:buSzPct val="25000"/>
              <a:defRPr/>
            </a:pPr>
            <a:endParaRPr lang="az-Latn-AZ" kern="0" dirty="0">
              <a:solidFill>
                <a:srgbClr val="333399"/>
              </a:solidFill>
            </a:endParaRPr>
          </a:p>
        </p:txBody>
      </p:sp>
      <p:sp>
        <p:nvSpPr>
          <p:cNvPr id="8" name="Shape 134"/>
          <p:cNvSpPr txBox="1">
            <a:spLocks/>
          </p:cNvSpPr>
          <p:nvPr/>
        </p:nvSpPr>
        <p:spPr>
          <a:xfrm>
            <a:off x="1444407" y="3841054"/>
            <a:ext cx="6400799" cy="129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 smtClean="0">
                <a:solidFill>
                  <a:srgbClr val="000000"/>
                </a:solidFill>
              </a:rPr>
              <a:t>Təqdimatçı</a:t>
            </a:r>
            <a:r>
              <a:rPr lang="en-US" kern="0" smtClean="0">
                <a:solidFill>
                  <a:srgbClr val="000000"/>
                </a:solidFill>
              </a:rPr>
              <a:t>lar</a:t>
            </a:r>
            <a:r>
              <a:rPr lang="az-Latn-AZ" kern="0" smtClean="0">
                <a:solidFill>
                  <a:srgbClr val="000000"/>
                </a:solidFill>
              </a:rPr>
              <a:t>ın </a:t>
            </a:r>
            <a:r>
              <a:rPr lang="az-Latn-AZ" kern="0" dirty="0">
                <a:solidFill>
                  <a:srgbClr val="000000"/>
                </a:solidFill>
              </a:rPr>
              <a:t>Adı və Soyadı</a:t>
            </a:r>
            <a:endParaRPr lang="en-US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3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2012</TotalTime>
  <Words>746</Words>
  <Application>Microsoft Office PowerPoint</Application>
  <PresentationFormat>On-screen Show (4:3)</PresentationFormat>
  <Paragraphs>167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 Light</vt:lpstr>
      <vt:lpstr>Calibri</vt:lpstr>
      <vt:lpstr>Wingdings</vt:lpstr>
      <vt:lpstr>Arial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Shamo Humbatli</dc:creator>
  <cp:lastModifiedBy>Rustam Zaliyev</cp:lastModifiedBy>
  <cp:revision>273</cp:revision>
  <dcterms:created xsi:type="dcterms:W3CDTF">2018-05-08T06:43:56Z</dcterms:created>
  <dcterms:modified xsi:type="dcterms:W3CDTF">2019-11-03T15:15:21Z</dcterms:modified>
</cp:coreProperties>
</file>